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fd2 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98804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fd0:FoodDiary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058530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fd1:FoodDiary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08077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fd2:FoodDiary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707628"/>
              </p:ext>
            </p:extLst>
          </p:nvPr>
        </p:nvGraphicFramePr>
        <p:xfrm>
          <a:off x="473240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fd0:FoodDiary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840188"/>
              </p:ext>
            </p:extLst>
          </p:nvPr>
        </p:nvGraphicFramePr>
        <p:xfrm>
          <a:off x="2440458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fd1:FoodDiary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19749"/>
              </p:ext>
            </p:extLst>
          </p:nvPr>
        </p:nvGraphicFramePr>
        <p:xfrm>
          <a:off x="4409785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fd3:FoodDiary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Koh Wei Xin</cp:lastModifiedBy>
  <cp:revision>36</cp:revision>
  <dcterms:created xsi:type="dcterms:W3CDTF">2017-07-27T00:35:51Z</dcterms:created>
  <dcterms:modified xsi:type="dcterms:W3CDTF">2019-04-05T10:34:52Z</dcterms:modified>
</cp:coreProperties>
</file>