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 showGuides="1">
      <p:cViewPr>
        <p:scale>
          <a:sx n="66" d="100"/>
          <a:sy n="66" d="100"/>
        </p:scale>
        <p:origin x="1930" y="4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65"/>
          <p:cNvSpPr/>
          <p:nvPr/>
        </p:nvSpPr>
        <p:spPr>
          <a:xfrm>
            <a:off x="-1179319" y="-152400"/>
            <a:ext cx="11557686" cy="7848600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5184115" y="533399"/>
            <a:ext cx="1644131" cy="297180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766061" y="522122"/>
            <a:ext cx="5863964" cy="679307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91631" y="95835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628093" y="1282988"/>
            <a:ext cx="8092" cy="60322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567512" y="1603552"/>
            <a:ext cx="153735" cy="5559248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207375" y="7934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FoodDiary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802133" y="1277999"/>
            <a:ext cx="18641" cy="13128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48767" y="1736192"/>
            <a:ext cx="130527" cy="67432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2"/>
            <a:endCxn id="4" idx="0"/>
          </p:cNvCxnSpPr>
          <p:nvPr/>
        </p:nvCxnSpPr>
        <p:spPr>
          <a:xfrm flipH="1">
            <a:off x="4354414" y="2260018"/>
            <a:ext cx="17855" cy="49947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96069" y="198401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-810713" y="1630650"/>
            <a:ext cx="1378226" cy="173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46364" y="1405337"/>
            <a:ext cx="162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 smtClean="0">
                <a:solidFill>
                  <a:srgbClr val="0070C0"/>
                </a:solidFill>
              </a:rPr>
              <a:t>visitWeb</a:t>
            </a:r>
            <a:r>
              <a:rPr lang="en-US" sz="1200" dirty="0" smtClean="0">
                <a:solidFill>
                  <a:srgbClr val="0070C0"/>
                </a:solidFill>
              </a:rPr>
              <a:t>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906159" y="188272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15881" y="261676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79295" y="224861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19913" y="2410512"/>
            <a:ext cx="20822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>
            <a:off x="-914400" y="7162800"/>
            <a:ext cx="155878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97735" y="2861736"/>
            <a:ext cx="101347" cy="4301064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428123" y="2709245"/>
            <a:ext cx="15005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 smtClean="0">
                <a:solidFill>
                  <a:schemeClr val="accent4">
                    <a:lumMod val="75000"/>
                  </a:schemeClr>
                </a:solidFill>
              </a:rPr>
              <a:t>getFilteredRestaurantList</a:t>
            </a:r>
            <a:r>
              <a:rPr lang="en-US" sz="105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05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0202" y="1487103"/>
            <a:ext cx="21653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 smtClean="0"/>
              <a:t>(“</a:t>
            </a:r>
            <a:r>
              <a:rPr lang="en-US" sz="1200" dirty="0" err="1" smtClean="0"/>
              <a:t>visitweb</a:t>
            </a:r>
            <a:r>
              <a:rPr lang="en-US" sz="1200" dirty="0" smtClean="0"/>
              <a:t> 1”)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1590014" y="215755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5697737" y="175044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119549" y="2050627"/>
            <a:ext cx="184" cy="13089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033740" y="2910922"/>
            <a:ext cx="168896" cy="4486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426595" y="2910921"/>
            <a:ext cx="1595087" cy="131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25212" y="725471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806163" y="163065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u:VisitWebCommand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721248" y="2855034"/>
            <a:ext cx="3566317" cy="134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727385" y="1719277"/>
            <a:ext cx="2007752" cy="150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26332" y="7007567"/>
            <a:ext cx="3566317" cy="21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06094" y="3359571"/>
            <a:ext cx="1712094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5"/>
          <p:cNvSpPr/>
          <p:nvPr/>
        </p:nvSpPr>
        <p:spPr>
          <a:xfrm>
            <a:off x="6889811" y="5417913"/>
            <a:ext cx="3488556" cy="195075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tangle 62"/>
          <p:cNvSpPr/>
          <p:nvPr/>
        </p:nvSpPr>
        <p:spPr>
          <a:xfrm>
            <a:off x="6970524" y="5755528"/>
            <a:ext cx="906560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19071" y="6256475"/>
            <a:ext cx="171852" cy="353121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flipH="1">
            <a:off x="7391400" y="6098268"/>
            <a:ext cx="27698" cy="106453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62"/>
          <p:cNvSpPr/>
          <p:nvPr/>
        </p:nvSpPr>
        <p:spPr>
          <a:xfrm>
            <a:off x="8570215" y="5805169"/>
            <a:ext cx="1472754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490923" y="6324600"/>
            <a:ext cx="1752986" cy="1140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9288739" y="6160783"/>
            <a:ext cx="7661" cy="100201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498797" y="6544056"/>
            <a:ext cx="1752986" cy="914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518805" y="6096000"/>
            <a:ext cx="2152446" cy="2308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dirty="0" err="1" smtClean="0">
                <a:solidFill>
                  <a:srgbClr val="00B050"/>
                </a:solidFill>
              </a:rPr>
              <a:t>loadPage</a:t>
            </a:r>
            <a:r>
              <a:rPr lang="en-US" sz="900" dirty="0" smtClean="0">
                <a:solidFill>
                  <a:srgbClr val="00B050"/>
                </a:solidFill>
              </a:rPr>
              <a:t>(</a:t>
            </a:r>
            <a:r>
              <a:rPr lang="en-US" sz="900" dirty="0" err="1" smtClean="0">
                <a:solidFill>
                  <a:srgbClr val="00B050"/>
                </a:solidFill>
              </a:rPr>
              <a:t>Restaurant.weblink</a:t>
            </a:r>
            <a:r>
              <a:rPr lang="en-US" sz="900" dirty="0" smtClean="0">
                <a:solidFill>
                  <a:srgbClr val="00B050"/>
                </a:solidFill>
              </a:rPr>
              <a:t>)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230897" y="6326833"/>
            <a:ext cx="112719" cy="222311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1" name="TextBox 50"/>
          <p:cNvSpPr txBox="1"/>
          <p:nvPr/>
        </p:nvSpPr>
        <p:spPr>
          <a:xfrm>
            <a:off x="4379755" y="3158924"/>
            <a:ext cx="160758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 smtClean="0">
                <a:solidFill>
                  <a:schemeClr val="accent4">
                    <a:lumMod val="75000"/>
                  </a:schemeClr>
                </a:solidFill>
              </a:rPr>
              <a:t>filteredRestaurantList.get</a:t>
            </a:r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</a:rPr>
              <a:t>(index)</a:t>
            </a:r>
            <a:endParaRPr lang="en-US" sz="9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44163" y="3629218"/>
            <a:ext cx="206498" cy="310371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6" name="Curved Connector 75"/>
          <p:cNvCxnSpPr/>
          <p:nvPr/>
        </p:nvCxnSpPr>
        <p:spPr>
          <a:xfrm>
            <a:off x="4413006" y="3566099"/>
            <a:ext cx="141558" cy="77495"/>
          </a:xfrm>
          <a:prstGeom prst="curvedConnector3">
            <a:avLst>
              <a:gd name="adj1" fmla="val 25051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62626" y="3442927"/>
            <a:ext cx="13247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Restaurant.getWeblink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78" name="Curved Connector 77"/>
          <p:cNvCxnSpPr/>
          <p:nvPr/>
        </p:nvCxnSpPr>
        <p:spPr>
          <a:xfrm rot="10800000" flipV="1">
            <a:off x="4398713" y="3933782"/>
            <a:ext cx="151949" cy="127930"/>
          </a:xfrm>
          <a:prstGeom prst="curvedConnector3">
            <a:avLst>
              <a:gd name="adj1" fmla="val -14557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69469" y="3779894"/>
            <a:ext cx="4247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Weblink</a:t>
            </a:r>
            <a:endParaRPr lang="en-US" sz="1000" dirty="0"/>
          </a:p>
        </p:txBody>
      </p:sp>
      <p:sp>
        <p:nvSpPr>
          <p:cNvPr id="92" name="Rectangle 65"/>
          <p:cNvSpPr/>
          <p:nvPr/>
        </p:nvSpPr>
        <p:spPr>
          <a:xfrm>
            <a:off x="5193503" y="3769735"/>
            <a:ext cx="1644131" cy="2554866"/>
          </a:xfrm>
          <a:prstGeom prst="roundRect">
            <a:avLst>
              <a:gd name="adj" fmla="val 3484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Commons</a:t>
            </a:r>
            <a:endParaRPr lang="en-SG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ectangle 62"/>
          <p:cNvSpPr/>
          <p:nvPr/>
        </p:nvSpPr>
        <p:spPr>
          <a:xfrm>
            <a:off x="5526501" y="4009494"/>
            <a:ext cx="1159239" cy="420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&lt;&lt;Class&gt;&gt;</a:t>
            </a:r>
            <a:r>
              <a:rPr lang="en-US" sz="1600" dirty="0" err="1" smtClean="0">
                <a:solidFill>
                  <a:schemeClr val="bg1"/>
                </a:solidFill>
              </a:rPr>
              <a:t>WebUtil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6108503" y="4354052"/>
            <a:ext cx="13686" cy="18181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032895" y="4515824"/>
            <a:ext cx="170108" cy="1580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4408882" y="4519872"/>
            <a:ext cx="1616068" cy="8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253946" y="4174978"/>
            <a:ext cx="13970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&lt;&lt;Static&gt;&gt;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checkUrl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Weblink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392158" y="4658530"/>
            <a:ext cx="2961460" cy="1373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nip Single Corner Rectangle 105"/>
          <p:cNvSpPr/>
          <p:nvPr/>
        </p:nvSpPr>
        <p:spPr>
          <a:xfrm flipV="1">
            <a:off x="3392158" y="4658530"/>
            <a:ext cx="336789" cy="201780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369888" y="459316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3433577" y="5105400"/>
            <a:ext cx="293244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392158" y="5562600"/>
            <a:ext cx="293244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4394539" y="5029811"/>
            <a:ext cx="1627221" cy="118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518865" y="4888281"/>
            <a:ext cx="139705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NoInternetException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86598" y="4716084"/>
            <a:ext cx="139705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[No Internet]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4402378" y="5494213"/>
            <a:ext cx="1627221" cy="118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526704" y="5352683"/>
            <a:ext cx="139705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94437" y="5180486"/>
            <a:ext cx="139705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[Invalid </a:t>
            </a:r>
            <a:r>
              <a:rPr lang="en-US" sz="1050" dirty="0" err="1" smtClean="0">
                <a:solidFill>
                  <a:srgbClr val="FF0000"/>
                </a:solidFill>
              </a:rPr>
              <a:t>Weblink</a:t>
            </a:r>
            <a:r>
              <a:rPr lang="en-US" sz="1050" dirty="0" smtClean="0">
                <a:solidFill>
                  <a:srgbClr val="FF0000"/>
                </a:solidFill>
              </a:rPr>
              <a:t>]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4406407" y="5946699"/>
            <a:ext cx="1627221" cy="118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30733" y="5805169"/>
            <a:ext cx="139705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498466" y="5632972"/>
            <a:ext cx="139705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[Else]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-284852" y="6096000"/>
            <a:ext cx="6970592" cy="985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-284852" y="6684521"/>
            <a:ext cx="6970592" cy="210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-334843" y="605362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0" name="Snip Single Corner Rectangle 139"/>
          <p:cNvSpPr/>
          <p:nvPr/>
        </p:nvSpPr>
        <p:spPr>
          <a:xfrm flipV="1">
            <a:off x="-287642" y="6096000"/>
            <a:ext cx="336789" cy="201780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1744650" y="6126718"/>
            <a:ext cx="139705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[</a:t>
            </a:r>
            <a:r>
              <a:rPr lang="en-US" sz="1050" dirty="0" err="1" smtClean="0">
                <a:solidFill>
                  <a:srgbClr val="FF0000"/>
                </a:solidFill>
              </a:rPr>
              <a:t>checkUrl</a:t>
            </a:r>
            <a:r>
              <a:rPr lang="en-US" sz="1050" dirty="0" smtClean="0">
                <a:solidFill>
                  <a:srgbClr val="FF0000"/>
                </a:solidFill>
              </a:rPr>
              <a:t> returns true]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53591" y="6697095"/>
            <a:ext cx="350522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[if </a:t>
            </a:r>
            <a:r>
              <a:rPr lang="en-US" sz="1050" dirty="0" err="1" smtClean="0">
                <a:solidFill>
                  <a:srgbClr val="FF0000"/>
                </a:solidFill>
              </a:rPr>
              <a:t>checkUrl</a:t>
            </a:r>
            <a:r>
              <a:rPr lang="en-US" sz="1050" dirty="0" smtClean="0">
                <a:solidFill>
                  <a:srgbClr val="FF0000"/>
                </a:solidFill>
              </a:rPr>
              <a:t> returns false or </a:t>
            </a:r>
            <a:r>
              <a:rPr lang="en-US" sz="1050" dirty="0" err="1" smtClean="0">
                <a:solidFill>
                  <a:srgbClr val="FF0000"/>
                </a:solidFill>
              </a:rPr>
              <a:t>NoInternetException</a:t>
            </a:r>
            <a:r>
              <a:rPr lang="en-US" sz="1050" dirty="0" smtClean="0">
                <a:solidFill>
                  <a:srgbClr val="FF0000"/>
                </a:solidFill>
              </a:rPr>
              <a:t>]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73214" y="6837872"/>
            <a:ext cx="220140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smtClean="0"/>
              <a:t>Returns </a:t>
            </a:r>
            <a:r>
              <a:rPr lang="en-US" sz="1050" dirty="0" err="1" smtClean="0"/>
              <a:t>commandExce</a:t>
            </a:r>
            <a:r>
              <a:rPr lang="en-US" sz="1050" dirty="0" err="1"/>
              <a:t>p</a:t>
            </a:r>
            <a:r>
              <a:rPr lang="en-US" sz="1050" dirty="0" err="1" smtClean="0"/>
              <a:t>tion</a:t>
            </a:r>
            <a:endParaRPr lang="en-US" sz="105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12030" y="6638314"/>
            <a:ext cx="3566317" cy="21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cxnSpLocks/>
          </p:cNvCxnSpPr>
          <p:nvPr/>
        </p:nvCxnSpPr>
        <p:spPr>
          <a:xfrm flipV="1">
            <a:off x="4387582" y="6278365"/>
            <a:ext cx="2931488" cy="24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656876" y="6096000"/>
            <a:ext cx="14715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:</a:t>
            </a:r>
            <a:r>
              <a:rPr lang="en-US" sz="1000" dirty="0" err="1" smtClean="0"/>
              <a:t>CommandResult</a:t>
            </a:r>
            <a:r>
              <a:rPr lang="en-US" sz="1000" dirty="0" smtClean="0"/>
              <a:t>(</a:t>
            </a:r>
            <a:r>
              <a:rPr lang="en-US" sz="1000" dirty="0" err="1" smtClean="0"/>
              <a:t>Weblink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4408882" y="6601599"/>
            <a:ext cx="2923201" cy="10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83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wei kang lee</cp:lastModifiedBy>
  <cp:revision>119</cp:revision>
  <dcterms:created xsi:type="dcterms:W3CDTF">2016-07-22T14:33:02Z</dcterms:created>
  <dcterms:modified xsi:type="dcterms:W3CDTF">2019-04-14T03:52:13Z</dcterms:modified>
</cp:coreProperties>
</file>