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762000" y="533400"/>
            <a:ext cx="7501162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91631" y="9583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36184" y="128298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567513" y="160355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7375" y="7934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u:FoodDiary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20774" y="12779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48767" y="17361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372269" y="198401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96069" y="198401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-810713" y="1630650"/>
            <a:ext cx="1378226" cy="173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46364" y="1405337"/>
            <a:ext cx="162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visitWeb</a:t>
            </a:r>
            <a:r>
              <a:rPr lang="en-US" sz="1200" dirty="0" smtClean="0">
                <a:solidFill>
                  <a:srgbClr val="0070C0"/>
                </a:solidFill>
              </a:rPr>
              <a:t>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06159" y="188272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3608" y="285445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79295" y="224861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27385" y="2503982"/>
            <a:ext cx="20822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>
            <a:off x="-815541" y="4536241"/>
            <a:ext cx="145925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96675" y="310169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470202" y="1487103"/>
            <a:ext cx="21653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 smtClean="0"/>
              <a:t>(“</a:t>
            </a:r>
            <a:r>
              <a:rPr lang="en-US" sz="1200" dirty="0" err="1" smtClean="0"/>
              <a:t>visitweb</a:t>
            </a:r>
            <a:r>
              <a:rPr lang="en-US" sz="1200" dirty="0" smtClean="0"/>
              <a:t> 1”)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494979" y="22761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364775" y="3069896"/>
            <a:ext cx="1073321" cy="4493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9" idx="2"/>
            <a:endCxn id="116" idx="0"/>
          </p:cNvCxnSpPr>
          <p:nvPr/>
        </p:nvCxnSpPr>
        <p:spPr>
          <a:xfrm>
            <a:off x="5907276" y="4267200"/>
            <a:ext cx="2140" cy="3613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12370" y="3519203"/>
            <a:ext cx="189812" cy="747997"/>
          </a:xfrm>
          <a:prstGeom prst="rect">
            <a:avLst/>
          </a:prstGeom>
          <a:solidFill>
            <a:srgbClr val="0070C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457997" y="3322321"/>
            <a:ext cx="893093" cy="15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43067" y="46285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806163" y="163065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VisitWeb</a:t>
            </a:r>
            <a:r>
              <a:rPr lang="en-US" sz="1600" dirty="0" smtClean="0">
                <a:solidFill>
                  <a:schemeClr val="bg1"/>
                </a:solidFill>
              </a:rPr>
              <a:t>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727385" y="3088292"/>
            <a:ext cx="3566317" cy="13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727385" y="1719277"/>
            <a:ext cx="2007752" cy="150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7385" y="4406844"/>
            <a:ext cx="3566317" cy="21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30993" y="4267200"/>
            <a:ext cx="14762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5"/>
          <p:cNvSpPr/>
          <p:nvPr/>
        </p:nvSpPr>
        <p:spPr>
          <a:xfrm>
            <a:off x="6782506" y="527113"/>
            <a:ext cx="4037893" cy="434340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62"/>
          <p:cNvSpPr/>
          <p:nvPr/>
        </p:nvSpPr>
        <p:spPr>
          <a:xfrm>
            <a:off x="6527887" y="2822919"/>
            <a:ext cx="139691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38558" y="3391958"/>
            <a:ext cx="171851" cy="604986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7211213" y="3160670"/>
            <a:ext cx="18086" cy="15987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002182" y="3996944"/>
            <a:ext cx="1168754" cy="660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2"/>
          <p:cNvSpPr/>
          <p:nvPr/>
        </p:nvSpPr>
        <p:spPr>
          <a:xfrm>
            <a:off x="8414937" y="2868687"/>
            <a:ext cx="1472754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310410" y="3554698"/>
            <a:ext cx="1752986" cy="1140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H="1">
            <a:off x="9119144" y="3226848"/>
            <a:ext cx="6935" cy="153255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18284" y="3805000"/>
            <a:ext cx="1752986" cy="914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335619" y="3306304"/>
            <a:ext cx="17277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solidFill>
                  <a:srgbClr val="00B050"/>
                </a:solidFill>
              </a:rPr>
              <a:t>handleShowWeblink</a:t>
            </a:r>
            <a:r>
              <a:rPr lang="en-US" sz="1000" dirty="0" smtClean="0">
                <a:solidFill>
                  <a:srgbClr val="00B050"/>
                </a:solidFill>
              </a:rPr>
              <a:t>(</a:t>
            </a:r>
            <a:r>
              <a:rPr lang="en-US" sz="1000" dirty="0" err="1" smtClean="0">
                <a:solidFill>
                  <a:srgbClr val="00B050"/>
                </a:solidFill>
              </a:rPr>
              <a:t>weblink</a:t>
            </a:r>
            <a:r>
              <a:rPr lang="en-US" sz="900" dirty="0" smtClean="0">
                <a:solidFill>
                  <a:srgbClr val="00B050"/>
                </a:solidFill>
              </a:rPr>
              <a:t>)</a:t>
            </a:r>
            <a:endParaRPr lang="en-US" sz="900" dirty="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207743" y="343555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050384" y="3554699"/>
            <a:ext cx="120594" cy="259446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Curved Connector 56"/>
          <p:cNvCxnSpPr>
            <a:endCxn id="90" idx="3"/>
          </p:cNvCxnSpPr>
          <p:nvPr/>
        </p:nvCxnSpPr>
        <p:spPr>
          <a:xfrm rot="16200000" flipH="1">
            <a:off x="9112968" y="3626412"/>
            <a:ext cx="114466" cy="1554"/>
          </a:xfrm>
          <a:prstGeom prst="curvedConnector4">
            <a:avLst>
              <a:gd name="adj1" fmla="val -138161"/>
              <a:gd name="adj2" fmla="val 1657567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326736" y="3323735"/>
            <a:ext cx="17277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solidFill>
                  <a:srgbClr val="00B050"/>
                </a:solidFill>
              </a:rPr>
              <a:t>loadpage</a:t>
            </a:r>
            <a:r>
              <a:rPr lang="en-US" sz="1000" dirty="0" smtClean="0">
                <a:solidFill>
                  <a:srgbClr val="00B050"/>
                </a:solidFill>
              </a:rPr>
              <a:t>(</a:t>
            </a:r>
            <a:r>
              <a:rPr lang="en-US" sz="1000" dirty="0" err="1" smtClean="0">
                <a:solidFill>
                  <a:srgbClr val="00B050"/>
                </a:solidFill>
              </a:rPr>
              <a:t>weblink</a:t>
            </a:r>
            <a:r>
              <a:rPr lang="en-US" sz="900" dirty="0" smtClean="0">
                <a:solidFill>
                  <a:srgbClr val="00B050"/>
                </a:solidFill>
              </a:rPr>
              <a:t>)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80214" y="46285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Wei Kang</cp:lastModifiedBy>
  <cp:revision>113</cp:revision>
  <dcterms:created xsi:type="dcterms:W3CDTF">2016-07-22T14:33:02Z</dcterms:created>
  <dcterms:modified xsi:type="dcterms:W3CDTF">2019-04-02T08:09:21Z</dcterms:modified>
</cp:coreProperties>
</file>