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35999738" cy="35999738"/>
  <p:notesSz cx="6858000" cy="9144000"/>
  <p:defaultTextStyle>
    <a:defPPr>
      <a:defRPr lang="en-US"/>
    </a:defPPr>
    <a:lvl1pPr marL="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1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howGuides="1">
      <p:cViewPr>
        <p:scale>
          <a:sx n="24" d="100"/>
          <a:sy n="24" d="100"/>
        </p:scale>
        <p:origin x="1408" y="-32"/>
      </p:cViewPr>
      <p:guideLst>
        <p:guide orient="horz" pos="7811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11183260"/>
            <a:ext cx="30599777" cy="7716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1" y="20399852"/>
            <a:ext cx="25199817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99810" y="1441667"/>
            <a:ext cx="8099941" cy="30716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87" y="1441667"/>
            <a:ext cx="23699828" cy="30716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1" y="23133173"/>
            <a:ext cx="30599777" cy="71499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1" y="15258233"/>
            <a:ext cx="30599777" cy="7874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8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986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058277"/>
            <a:ext cx="15906136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87" y="11416584"/>
            <a:ext cx="15906136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73" y="8058277"/>
            <a:ext cx="15912384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73" y="11416584"/>
            <a:ext cx="15912384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93" y="1433323"/>
            <a:ext cx="11843666" cy="6099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7" y="1433331"/>
            <a:ext cx="20124854" cy="307247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93" y="7533287"/>
            <a:ext cx="11843666" cy="24624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1" y="25199817"/>
            <a:ext cx="21599843" cy="29749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1" y="3216643"/>
            <a:ext cx="21599843" cy="215998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1" y="28174797"/>
            <a:ext cx="21599843" cy="4224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7" y="1441659"/>
            <a:ext cx="32399764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399947"/>
            <a:ext cx="32399764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1" y="33366432"/>
            <a:ext cx="1139991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2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5564490" y="15036892"/>
            <a:ext cx="2644914" cy="83079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828865" y="1527819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556679" y="15582112"/>
            <a:ext cx="0" cy="7675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5097" y="16105848"/>
            <a:ext cx="155229" cy="70474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5028069" y="15186826"/>
            <a:ext cx="1880779" cy="5124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5984320" y="15620550"/>
            <a:ext cx="0" cy="74956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5908122" y="16175473"/>
            <a:ext cx="156567" cy="4578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8075260" y="16632771"/>
            <a:ext cx="0" cy="44424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7997806" y="16433346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364820" y="16105848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96561" y="15648648"/>
            <a:ext cx="18731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execute(“filter n/jurong a/east t/urgent”)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6060522" y="16224216"/>
            <a:ext cx="1164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91067" y="2108014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032061" y="16706981"/>
            <a:ext cx="19579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640327" y="2075782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326719" y="2315334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B9CA70-A8FC-664D-B819-4DAEB949892C}"/>
              </a:ext>
            </a:extLst>
          </p:cNvPr>
          <p:cNvSpPr/>
          <p:nvPr/>
        </p:nvSpPr>
        <p:spPr>
          <a:xfrm>
            <a:off x="23058749" y="19658842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24485933" y="21025385"/>
            <a:ext cx="28040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updateFilteredList</a:t>
            </a:r>
            <a:r>
              <a:rPr lang="en-US" dirty="0">
                <a:solidFill>
                  <a:srgbClr val="7030A0"/>
                </a:solidFill>
              </a:rPr>
              <a:t>(EquipmentContainsKeywordPredicate)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3578826" y="15724849"/>
            <a:ext cx="22195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parseCommand(“filter n/jurong a/east t/urgent”)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492698" y="220611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90990" y="2290080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9E8738-97C5-A143-8A32-EA9D51C94C20}"/>
              </a:ext>
            </a:extLst>
          </p:cNvPr>
          <p:cNvSpPr txBox="1"/>
          <p:nvPr/>
        </p:nvSpPr>
        <p:spPr>
          <a:xfrm>
            <a:off x="18341927" y="16791651"/>
            <a:ext cx="1866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tokenize(“n/jurong a/east t/urgent”, “n/”, ”a/”,  “t/”)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FE9DDF-4811-4140-A325-142C221B84A9}"/>
              </a:ext>
            </a:extLst>
          </p:cNvPr>
          <p:cNvCxnSpPr>
            <a:cxnSpLocks/>
          </p:cNvCxnSpPr>
          <p:nvPr/>
        </p:nvCxnSpPr>
        <p:spPr>
          <a:xfrm>
            <a:off x="18143883" y="17512072"/>
            <a:ext cx="23157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670512" y="2052544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6973" y="2105884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7203520" y="15994518"/>
            <a:ext cx="1599786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622121" y="21369332"/>
            <a:ext cx="107867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653966" y="1618204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060520" y="20601649"/>
            <a:ext cx="207691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BE996-FBF4-964E-BB6E-00895D114E31}"/>
              </a:ext>
            </a:extLst>
          </p:cNvPr>
          <p:cNvCxnSpPr>
            <a:cxnSpLocks/>
          </p:cNvCxnSpPr>
          <p:nvPr/>
        </p:nvCxnSpPr>
        <p:spPr>
          <a:xfrm>
            <a:off x="18143881" y="19305584"/>
            <a:ext cx="33468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786FE50E-8741-3D41-8005-9D5E6FCF8CE1}"/>
              </a:ext>
            </a:extLst>
          </p:cNvPr>
          <p:cNvSpPr/>
          <p:nvPr/>
        </p:nvSpPr>
        <p:spPr>
          <a:xfrm>
            <a:off x="22294664" y="19182030"/>
            <a:ext cx="1953599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:EquipmentContainsKeyWordPredicate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ECB6D2-2510-5346-BE7E-18FA1265D443}"/>
              </a:ext>
            </a:extLst>
          </p:cNvPr>
          <p:cNvSpPr/>
          <p:nvPr/>
        </p:nvSpPr>
        <p:spPr>
          <a:xfrm>
            <a:off x="17989989" y="17161696"/>
            <a:ext cx="156567" cy="3439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050352-F6F1-F94F-8E46-0F4062081F6E}"/>
              </a:ext>
            </a:extLst>
          </p:cNvPr>
          <p:cNvCxnSpPr>
            <a:cxnSpLocks/>
          </p:cNvCxnSpPr>
          <p:nvPr/>
        </p:nvCxnSpPr>
        <p:spPr>
          <a:xfrm>
            <a:off x="16064689" y="17185166"/>
            <a:ext cx="1935180" cy="5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C8B9BBF-4570-DA48-BBBF-C0FB83056B66}"/>
              </a:ext>
            </a:extLst>
          </p:cNvPr>
          <p:cNvSpPr txBox="1"/>
          <p:nvPr/>
        </p:nvSpPr>
        <p:spPr>
          <a:xfrm>
            <a:off x="16060519" y="16715450"/>
            <a:ext cx="18964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parse(“n/jurong a/east t/urgent”)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5D5954-0D03-704B-BF90-FE9A0320EA96}"/>
              </a:ext>
            </a:extLst>
          </p:cNvPr>
          <p:cNvCxnSpPr>
            <a:cxnSpLocks/>
          </p:cNvCxnSpPr>
          <p:nvPr/>
        </p:nvCxnSpPr>
        <p:spPr>
          <a:xfrm>
            <a:off x="23129463" y="19917725"/>
            <a:ext cx="14307" cy="31223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B5DF48-20ED-C54F-BA25-25F3E3689388}"/>
              </a:ext>
            </a:extLst>
          </p:cNvPr>
          <p:cNvCxnSpPr>
            <a:cxnSpLocks/>
          </p:cNvCxnSpPr>
          <p:nvPr/>
        </p:nvCxnSpPr>
        <p:spPr>
          <a:xfrm>
            <a:off x="18018244" y="19060223"/>
            <a:ext cx="35201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60237B91-7105-7F4B-A28F-97C014A89F3F}"/>
              </a:ext>
            </a:extLst>
          </p:cNvPr>
          <p:cNvSpPr/>
          <p:nvPr/>
        </p:nvSpPr>
        <p:spPr>
          <a:xfrm>
            <a:off x="23553730" y="19817903"/>
            <a:ext cx="1726990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34A3CD-1A58-A54B-9BAF-B8A385AC6DDE}"/>
              </a:ext>
            </a:extLst>
          </p:cNvPr>
          <p:cNvSpPr/>
          <p:nvPr/>
        </p:nvSpPr>
        <p:spPr>
          <a:xfrm>
            <a:off x="24369266" y="20276203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8C40DE-4B25-984F-8EF0-F00A9DFABF1F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18066473" y="19904867"/>
            <a:ext cx="5066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926AFD-F5E8-884E-8DA5-960A68B0A52E}"/>
              </a:ext>
            </a:extLst>
          </p:cNvPr>
          <p:cNvCxnSpPr>
            <a:cxnSpLocks/>
          </p:cNvCxnSpPr>
          <p:nvPr/>
        </p:nvCxnSpPr>
        <p:spPr>
          <a:xfrm>
            <a:off x="24446796" y="20449248"/>
            <a:ext cx="14307" cy="25804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7462AB-6F68-F44B-BFC8-EE512D2057A2}"/>
              </a:ext>
            </a:extLst>
          </p:cNvPr>
          <p:cNvSpPr/>
          <p:nvPr/>
        </p:nvSpPr>
        <p:spPr>
          <a:xfrm>
            <a:off x="24372234" y="21361527"/>
            <a:ext cx="156567" cy="9964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D77CB7-B76E-4F45-B5FF-47FC03CC4918}"/>
              </a:ext>
            </a:extLst>
          </p:cNvPr>
          <p:cNvCxnSpPr>
            <a:cxnSpLocks/>
          </p:cNvCxnSpPr>
          <p:nvPr/>
        </p:nvCxnSpPr>
        <p:spPr>
          <a:xfrm flipV="1">
            <a:off x="18136715" y="20521765"/>
            <a:ext cx="6366813" cy="32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>
            <a:extLst>
              <a:ext uri="{FF2B5EF4-FFF2-40B4-BE49-F238E27FC236}">
                <a16:creationId xmlns:a16="http://schemas.microsoft.com/office/drawing/2014/main" id="{CC5684C2-D735-B14C-804C-C207A09E4BFA}"/>
              </a:ext>
            </a:extLst>
          </p:cNvPr>
          <p:cNvSpPr/>
          <p:nvPr/>
        </p:nvSpPr>
        <p:spPr>
          <a:xfrm>
            <a:off x="19447669" y="15117084"/>
            <a:ext cx="1880784" cy="6099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6906BE-C9F1-A94C-984F-D95B28971BC0}"/>
              </a:ext>
            </a:extLst>
          </p:cNvPr>
          <p:cNvCxnSpPr>
            <a:cxnSpLocks/>
          </p:cNvCxnSpPr>
          <p:nvPr/>
        </p:nvCxnSpPr>
        <p:spPr>
          <a:xfrm>
            <a:off x="20403922" y="15677770"/>
            <a:ext cx="14307" cy="7362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3211A0-53A0-144C-A993-900D0DC87818}"/>
              </a:ext>
            </a:extLst>
          </p:cNvPr>
          <p:cNvCxnSpPr>
            <a:cxnSpLocks/>
          </p:cNvCxnSpPr>
          <p:nvPr/>
        </p:nvCxnSpPr>
        <p:spPr>
          <a:xfrm flipV="1">
            <a:off x="17997806" y="17266713"/>
            <a:ext cx="233739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FA9F55C0-598F-C54A-9542-01C44603B870}"/>
              </a:ext>
            </a:extLst>
          </p:cNvPr>
          <p:cNvSpPr/>
          <p:nvPr/>
        </p:nvSpPr>
        <p:spPr>
          <a:xfrm>
            <a:off x="20674181" y="17277763"/>
            <a:ext cx="1880784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:ArgumentMultimap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9F525-94C2-384D-B10A-117841677FFF}"/>
              </a:ext>
            </a:extLst>
          </p:cNvPr>
          <p:cNvCxnSpPr>
            <a:cxnSpLocks/>
          </p:cNvCxnSpPr>
          <p:nvPr/>
        </p:nvCxnSpPr>
        <p:spPr>
          <a:xfrm>
            <a:off x="21614575" y="17706050"/>
            <a:ext cx="1" cy="532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385958-C903-6C47-9895-466E29BA4C45}"/>
              </a:ext>
            </a:extLst>
          </p:cNvPr>
          <p:cNvCxnSpPr>
            <a:cxnSpLocks/>
          </p:cNvCxnSpPr>
          <p:nvPr/>
        </p:nvCxnSpPr>
        <p:spPr>
          <a:xfrm>
            <a:off x="18015351" y="17844365"/>
            <a:ext cx="3522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9CA9E49-9B48-3B4A-9E25-F09118B4F54E}"/>
              </a:ext>
            </a:extLst>
          </p:cNvPr>
          <p:cNvSpPr/>
          <p:nvPr/>
        </p:nvSpPr>
        <p:spPr>
          <a:xfrm>
            <a:off x="21529927" y="1784436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3DB0B0-8069-384B-B9FD-D2A47130C305}"/>
              </a:ext>
            </a:extLst>
          </p:cNvPr>
          <p:cNvCxnSpPr>
            <a:cxnSpLocks/>
          </p:cNvCxnSpPr>
          <p:nvPr/>
        </p:nvCxnSpPr>
        <p:spPr>
          <a:xfrm>
            <a:off x="18146958" y="18117511"/>
            <a:ext cx="33829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2AD82D-882A-B045-BC84-C797DC13E77C}"/>
              </a:ext>
            </a:extLst>
          </p:cNvPr>
          <p:cNvSpPr txBox="1"/>
          <p:nvPr/>
        </p:nvSpPr>
        <p:spPr>
          <a:xfrm>
            <a:off x="17655360" y="17612037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getAllValues(“n/”)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5D78C2-937D-9F4B-80C1-776B40361AC0}"/>
              </a:ext>
            </a:extLst>
          </p:cNvPr>
          <p:cNvCxnSpPr>
            <a:cxnSpLocks/>
          </p:cNvCxnSpPr>
          <p:nvPr/>
        </p:nvCxnSpPr>
        <p:spPr>
          <a:xfrm>
            <a:off x="18150867" y="18468048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E1FC2-B5FD-2E4A-A940-2948E8DEFD96}"/>
              </a:ext>
            </a:extLst>
          </p:cNvPr>
          <p:cNvSpPr txBox="1"/>
          <p:nvPr/>
        </p:nvSpPr>
        <p:spPr>
          <a:xfrm>
            <a:off x="17655359" y="1824410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getAllValues(“a/”)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2825A2-A9F6-2A4B-9CF1-56EEFA998F33}"/>
              </a:ext>
            </a:extLst>
          </p:cNvPr>
          <p:cNvSpPr txBox="1"/>
          <p:nvPr/>
        </p:nvSpPr>
        <p:spPr>
          <a:xfrm>
            <a:off x="17653871" y="1881009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getAllValues(“t/”)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260B6-EDBA-4847-9CD3-3A1546C49E54}"/>
              </a:ext>
            </a:extLst>
          </p:cNvPr>
          <p:cNvCxnSpPr>
            <a:cxnSpLocks/>
          </p:cNvCxnSpPr>
          <p:nvPr/>
        </p:nvCxnSpPr>
        <p:spPr>
          <a:xfrm>
            <a:off x="18150867" y="18728170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AD7CF-51FA-154A-ADBA-81D82EC83AF1}"/>
              </a:ext>
            </a:extLst>
          </p:cNvPr>
          <p:cNvSpPr/>
          <p:nvPr/>
        </p:nvSpPr>
        <p:spPr>
          <a:xfrm>
            <a:off x="21537472" y="18465930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E48D11-EE20-6A40-B3FC-8AEC5A4A2E21}"/>
              </a:ext>
            </a:extLst>
          </p:cNvPr>
          <p:cNvSpPr/>
          <p:nvPr/>
        </p:nvSpPr>
        <p:spPr>
          <a:xfrm>
            <a:off x="21529927" y="1905028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53109B-ECBD-E744-BF1D-A0AA8074F32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075364" y="19411729"/>
            <a:ext cx="42193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9AE417-A7B7-6F45-8782-C58521B554D7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8078781" y="20047215"/>
            <a:ext cx="5474951" cy="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580936-4744-D04E-8AFA-95AFD12A1EBB}"/>
              </a:ext>
            </a:extLst>
          </p:cNvPr>
          <p:cNvSpPr/>
          <p:nvPr/>
        </p:nvSpPr>
        <p:spPr>
          <a:xfrm>
            <a:off x="20338449" y="17248848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32A1D3-4E24-FF44-8906-7A203DC6CA1B}"/>
              </a:ext>
            </a:extLst>
          </p:cNvPr>
          <p:cNvCxnSpPr>
            <a:cxnSpLocks/>
          </p:cNvCxnSpPr>
          <p:nvPr/>
        </p:nvCxnSpPr>
        <p:spPr>
          <a:xfrm flipV="1">
            <a:off x="13622121" y="22350291"/>
            <a:ext cx="10821997" cy="1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AD37F-B1FC-964B-9DFB-756E6F40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6" y="8474869"/>
            <a:ext cx="34248385" cy="171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65">
            <a:extLst>
              <a:ext uri="{FF2B5EF4-FFF2-40B4-BE49-F238E27FC236}">
                <a16:creationId xmlns:a16="http://schemas.microsoft.com/office/drawing/2014/main" id="{78FAB39A-4A42-A14B-93EB-61BCF9FB629B}"/>
              </a:ext>
            </a:extLst>
          </p:cNvPr>
          <p:cNvSpPr/>
          <p:nvPr/>
        </p:nvSpPr>
        <p:spPr>
          <a:xfrm>
            <a:off x="2817867" y="13906412"/>
            <a:ext cx="15042233" cy="1276841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9" name="Rectangle 65">
            <a:extLst>
              <a:ext uri="{FF2B5EF4-FFF2-40B4-BE49-F238E27FC236}">
                <a16:creationId xmlns:a16="http://schemas.microsoft.com/office/drawing/2014/main" id="{2CA5C4AE-3F50-854E-91DC-CA8CB1FD9D7B}"/>
              </a:ext>
            </a:extLst>
          </p:cNvPr>
          <p:cNvSpPr/>
          <p:nvPr/>
        </p:nvSpPr>
        <p:spPr>
          <a:xfrm>
            <a:off x="17999869" y="13906412"/>
            <a:ext cx="3332096" cy="1285645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C43E45-9F38-8746-944C-0794CB9B1502}"/>
              </a:ext>
            </a:extLst>
          </p:cNvPr>
          <p:cNvCxnSpPr>
            <a:cxnSpLocks/>
          </p:cNvCxnSpPr>
          <p:nvPr/>
        </p:nvCxnSpPr>
        <p:spPr>
          <a:xfrm>
            <a:off x="13985077" y="17519248"/>
            <a:ext cx="112169" cy="77414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62">
            <a:extLst>
              <a:ext uri="{FF2B5EF4-FFF2-40B4-BE49-F238E27FC236}">
                <a16:creationId xmlns:a16="http://schemas.microsoft.com/office/drawing/2014/main" id="{49356493-13C9-E24F-977D-BDCF33F97956}"/>
              </a:ext>
            </a:extLst>
          </p:cNvPr>
          <p:cNvSpPr/>
          <p:nvPr/>
        </p:nvSpPr>
        <p:spPr>
          <a:xfrm>
            <a:off x="5075437" y="1519101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65D61C-F5C6-0945-9BAA-0479167F101D}"/>
              </a:ext>
            </a:extLst>
          </p:cNvPr>
          <p:cNvCxnSpPr>
            <a:cxnSpLocks/>
          </p:cNvCxnSpPr>
          <p:nvPr/>
        </p:nvCxnSpPr>
        <p:spPr>
          <a:xfrm>
            <a:off x="5803251" y="15494933"/>
            <a:ext cx="0" cy="102773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AB7DFFB-39D4-5243-8E99-23F8C348BDE2}"/>
              </a:ext>
            </a:extLst>
          </p:cNvPr>
          <p:cNvSpPr/>
          <p:nvPr/>
        </p:nvSpPr>
        <p:spPr>
          <a:xfrm>
            <a:off x="5731669" y="16018668"/>
            <a:ext cx="156556" cy="92419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8473A-68E6-AD46-B6F1-D40051B571D6}"/>
              </a:ext>
            </a:extLst>
          </p:cNvPr>
          <p:cNvSpPr txBox="1"/>
          <p:nvPr/>
        </p:nvSpPr>
        <p:spPr>
          <a:xfrm>
            <a:off x="2682109" y="16116571"/>
            <a:ext cx="30113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GB" sz="1000" dirty="0">
                <a:solidFill>
                  <a:srgbClr val="0070C0"/>
                </a:solidFill>
              </a:rPr>
              <a:t>add-e n/Pending CC pm/01-05-2019 p/99887766 a/8 Pending Rd, Singapore 678295 s/XDH1429387 t/north-west</a:t>
            </a:r>
            <a:r>
              <a:rPr lang="en-US" sz="10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3AE8A0-3A2D-4B4B-9DB1-DA77728DFF7E}"/>
              </a:ext>
            </a:extLst>
          </p:cNvPr>
          <p:cNvCxnSpPr>
            <a:cxnSpLocks/>
          </p:cNvCxnSpPr>
          <p:nvPr/>
        </p:nvCxnSpPr>
        <p:spPr>
          <a:xfrm>
            <a:off x="4131469" y="16018669"/>
            <a:ext cx="16002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2">
            <a:extLst>
              <a:ext uri="{FF2B5EF4-FFF2-40B4-BE49-F238E27FC236}">
                <a16:creationId xmlns:a16="http://schemas.microsoft.com/office/drawing/2014/main" id="{A5B16113-BEB7-EB45-A2DE-A2DE59258BA9}"/>
              </a:ext>
            </a:extLst>
          </p:cNvPr>
          <p:cNvSpPr/>
          <p:nvPr/>
        </p:nvSpPr>
        <p:spPr>
          <a:xfrm>
            <a:off x="7263634" y="15193828"/>
            <a:ext cx="1880779" cy="5124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9D7DD7-CCBE-AB40-8A98-3CC173DC2776}"/>
              </a:ext>
            </a:extLst>
          </p:cNvPr>
          <p:cNvCxnSpPr>
            <a:cxnSpLocks/>
          </p:cNvCxnSpPr>
          <p:nvPr/>
        </p:nvCxnSpPr>
        <p:spPr>
          <a:xfrm>
            <a:off x="8219885" y="15627552"/>
            <a:ext cx="0" cy="99161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ECC39-35E5-7D4B-BA41-66FC3CAF564F}"/>
              </a:ext>
            </a:extLst>
          </p:cNvPr>
          <p:cNvSpPr/>
          <p:nvPr/>
        </p:nvSpPr>
        <p:spPr>
          <a:xfrm>
            <a:off x="8143687" y="16182475"/>
            <a:ext cx="156567" cy="4578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0CE975-3F0F-C14D-A39B-A16308917498}"/>
              </a:ext>
            </a:extLst>
          </p:cNvPr>
          <p:cNvCxnSpPr>
            <a:cxnSpLocks/>
          </p:cNvCxnSpPr>
          <p:nvPr/>
        </p:nvCxnSpPr>
        <p:spPr>
          <a:xfrm>
            <a:off x="5875892" y="2076482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761C3E-5D59-3940-AA2C-5ECA0ACA2DA4}"/>
              </a:ext>
            </a:extLst>
          </p:cNvPr>
          <p:cNvSpPr txBox="1"/>
          <p:nvPr/>
        </p:nvSpPr>
        <p:spPr>
          <a:xfrm>
            <a:off x="6154825" y="16269942"/>
            <a:ext cx="18807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parseCommand(“</a:t>
            </a:r>
            <a:r>
              <a:rPr lang="en-GB" sz="1000" dirty="0"/>
              <a:t>add-e n/Pending CC pm/01-05-2019 p/99887766 a/8 Pending Rd, Singapore 678295 s/XDH1429387 t/north-west</a:t>
            </a:r>
            <a:r>
              <a:rPr lang="en-US" sz="1000" dirty="0"/>
              <a:t>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55BA1-B330-CB41-83D8-E4AADBF0E20F}"/>
              </a:ext>
            </a:extLst>
          </p:cNvPr>
          <p:cNvSpPr txBox="1"/>
          <p:nvPr/>
        </p:nvSpPr>
        <p:spPr>
          <a:xfrm>
            <a:off x="6906077" y="2053245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85AA57-199C-C940-A95F-ABB63BC340F8}"/>
              </a:ext>
            </a:extLst>
          </p:cNvPr>
          <p:cNvCxnSpPr>
            <a:cxnSpLocks/>
          </p:cNvCxnSpPr>
          <p:nvPr/>
        </p:nvCxnSpPr>
        <p:spPr>
          <a:xfrm>
            <a:off x="5889531" y="16189051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FC7368-E87E-D645-BCB3-BF05344CA144}"/>
              </a:ext>
            </a:extLst>
          </p:cNvPr>
          <p:cNvSpPr/>
          <p:nvPr/>
        </p:nvSpPr>
        <p:spPr>
          <a:xfrm>
            <a:off x="10229057" y="16621303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1A5F7C-3168-C34F-8007-745CF8168A8C}"/>
              </a:ext>
            </a:extLst>
          </p:cNvPr>
          <p:cNvCxnSpPr>
            <a:cxnSpLocks/>
          </p:cNvCxnSpPr>
          <p:nvPr/>
        </p:nvCxnSpPr>
        <p:spPr>
          <a:xfrm>
            <a:off x="8291773" y="16412173"/>
            <a:ext cx="1164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A27DD3-A142-1D49-9F24-53722784EA9B}"/>
              </a:ext>
            </a:extLst>
          </p:cNvPr>
          <p:cNvCxnSpPr>
            <a:cxnSpLocks/>
          </p:cNvCxnSpPr>
          <p:nvPr/>
        </p:nvCxnSpPr>
        <p:spPr>
          <a:xfrm>
            <a:off x="8263312" y="16894938"/>
            <a:ext cx="19579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>
            <a:extLst>
              <a:ext uri="{FF2B5EF4-FFF2-40B4-BE49-F238E27FC236}">
                <a16:creationId xmlns:a16="http://schemas.microsoft.com/office/drawing/2014/main" id="{4BB6A0C5-B7F1-0B4F-B88C-1DB6C6E0BFBE}"/>
              </a:ext>
            </a:extLst>
          </p:cNvPr>
          <p:cNvSpPr/>
          <p:nvPr/>
        </p:nvSpPr>
        <p:spPr>
          <a:xfrm>
            <a:off x="9434771" y="16182475"/>
            <a:ext cx="1599786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879D4-DE96-B148-8D49-893003D73980}"/>
              </a:ext>
            </a:extLst>
          </p:cNvPr>
          <p:cNvSpPr txBox="1"/>
          <p:nvPr/>
        </p:nvSpPr>
        <p:spPr>
          <a:xfrm>
            <a:off x="8291770" y="16903407"/>
            <a:ext cx="18964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</a:t>
            </a:r>
            <a:r>
              <a:rPr lang="en-GB" sz="1050" dirty="0"/>
              <a:t>add-e n/Pending CC pm/01-05-2019 p/99887766 a/8 Pending Rd, Singapore 678295 s/XDH1429387 t/north-west</a:t>
            </a:r>
            <a:r>
              <a:rPr lang="en-US" sz="1050" dirty="0"/>
              <a:t>”)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A97EF-E3C0-F24A-A42D-3A1C8F7ECE2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303364" y="16800131"/>
            <a:ext cx="18970" cy="61824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90C53A-A806-AA4C-A054-9DDF98C08363}"/>
              </a:ext>
            </a:extLst>
          </p:cNvPr>
          <p:cNvSpPr/>
          <p:nvPr/>
        </p:nvSpPr>
        <p:spPr>
          <a:xfrm>
            <a:off x="10215161" y="17655424"/>
            <a:ext cx="179713" cy="5292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19FFA-7F46-AF40-B76A-D5129C0C435D}"/>
              </a:ext>
            </a:extLst>
          </p:cNvPr>
          <p:cNvCxnSpPr>
            <a:cxnSpLocks/>
          </p:cNvCxnSpPr>
          <p:nvPr/>
        </p:nvCxnSpPr>
        <p:spPr>
          <a:xfrm>
            <a:off x="8279981" y="17662930"/>
            <a:ext cx="1935180" cy="5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2">
            <a:extLst>
              <a:ext uri="{FF2B5EF4-FFF2-40B4-BE49-F238E27FC236}">
                <a16:creationId xmlns:a16="http://schemas.microsoft.com/office/drawing/2014/main" id="{9734163D-1269-2C4B-A84D-5EE80F4C0B1F}"/>
              </a:ext>
            </a:extLst>
          </p:cNvPr>
          <p:cNvSpPr/>
          <p:nvPr/>
        </p:nvSpPr>
        <p:spPr>
          <a:xfrm>
            <a:off x="11829350" y="15590047"/>
            <a:ext cx="1880784" cy="6099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A78704-3990-E04E-81EB-82008CF2BB84}"/>
              </a:ext>
            </a:extLst>
          </p:cNvPr>
          <p:cNvCxnSpPr>
            <a:cxnSpLocks/>
          </p:cNvCxnSpPr>
          <p:nvPr/>
        </p:nvCxnSpPr>
        <p:spPr>
          <a:xfrm>
            <a:off x="12785603" y="16150733"/>
            <a:ext cx="88729" cy="91099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262EB-454E-4849-86CA-3383890A071E}"/>
              </a:ext>
            </a:extLst>
          </p:cNvPr>
          <p:cNvSpPr/>
          <p:nvPr/>
        </p:nvSpPr>
        <p:spPr>
          <a:xfrm>
            <a:off x="12720130" y="17721811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4B6063-7823-A148-8A72-7C6339112D60}"/>
              </a:ext>
            </a:extLst>
          </p:cNvPr>
          <p:cNvCxnSpPr>
            <a:cxnSpLocks/>
          </p:cNvCxnSpPr>
          <p:nvPr/>
        </p:nvCxnSpPr>
        <p:spPr>
          <a:xfrm>
            <a:off x="10364471" y="17995604"/>
            <a:ext cx="23157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1A56D6-1D8D-044C-AFB1-A29D306FDF30}"/>
              </a:ext>
            </a:extLst>
          </p:cNvPr>
          <p:cNvCxnSpPr>
            <a:cxnSpLocks/>
          </p:cNvCxnSpPr>
          <p:nvPr/>
        </p:nvCxnSpPr>
        <p:spPr>
          <a:xfrm flipV="1">
            <a:off x="10364471" y="17722457"/>
            <a:ext cx="233739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2">
            <a:extLst>
              <a:ext uri="{FF2B5EF4-FFF2-40B4-BE49-F238E27FC236}">
                <a16:creationId xmlns:a16="http://schemas.microsoft.com/office/drawing/2014/main" id="{BEE73659-1995-5B4C-9A82-1CBFFF73F711}"/>
              </a:ext>
            </a:extLst>
          </p:cNvPr>
          <p:cNvSpPr/>
          <p:nvPr/>
        </p:nvSpPr>
        <p:spPr>
          <a:xfrm>
            <a:off x="13084285" y="17090339"/>
            <a:ext cx="1880784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:ArgumentMultimap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AD3568-339B-2248-8CF8-3B6B5B212F97}"/>
              </a:ext>
            </a:extLst>
          </p:cNvPr>
          <p:cNvSpPr/>
          <p:nvPr/>
        </p:nvSpPr>
        <p:spPr>
          <a:xfrm>
            <a:off x="13912059" y="18250962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CC1B21-3922-F64D-AB58-95F0EE2D7D9A}"/>
              </a:ext>
            </a:extLst>
          </p:cNvPr>
          <p:cNvSpPr/>
          <p:nvPr/>
        </p:nvSpPr>
        <p:spPr>
          <a:xfrm>
            <a:off x="13912059" y="18847809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3E2554-F116-0444-ACD2-CD039F790EA3}"/>
              </a:ext>
            </a:extLst>
          </p:cNvPr>
          <p:cNvSpPr txBox="1"/>
          <p:nvPr/>
        </p:nvSpPr>
        <p:spPr>
          <a:xfrm>
            <a:off x="10399435" y="16996178"/>
            <a:ext cx="22807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tokenize(“</a:t>
            </a:r>
            <a:r>
              <a:rPr lang="en-GB" sz="1050" dirty="0"/>
              <a:t>n/Pending CC pm/01-05-2019 p/99887766 a/8 Pending Rd, Singapore 678295 s/XDH1429387 t/north-west </a:t>
            </a:r>
            <a:r>
              <a:rPr lang="en-US" sz="1050" dirty="0"/>
              <a:t>”</a:t>
            </a:r>
          </a:p>
          <a:p>
            <a:r>
              <a:rPr lang="en-US" sz="1050" dirty="0"/>
              <a:t>,”n/”,”p/”,”pm/”,”a/”,”s/”,”t/”)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18429C-E33B-904B-9D11-E186FDEC0739}"/>
              </a:ext>
            </a:extLst>
          </p:cNvPr>
          <p:cNvCxnSpPr>
            <a:cxnSpLocks/>
          </p:cNvCxnSpPr>
          <p:nvPr/>
        </p:nvCxnSpPr>
        <p:spPr>
          <a:xfrm>
            <a:off x="10397481" y="18272750"/>
            <a:ext cx="3522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F28E63-CEDD-1F45-AD21-3B86783B8396}"/>
              </a:ext>
            </a:extLst>
          </p:cNvPr>
          <p:cNvCxnSpPr>
            <a:cxnSpLocks/>
          </p:cNvCxnSpPr>
          <p:nvPr/>
        </p:nvCxnSpPr>
        <p:spPr>
          <a:xfrm>
            <a:off x="10397481" y="18545896"/>
            <a:ext cx="35145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D8A9AD-4D57-664D-9ECD-0DD41A77E1B2}"/>
              </a:ext>
            </a:extLst>
          </p:cNvPr>
          <p:cNvSpPr txBox="1"/>
          <p:nvPr/>
        </p:nvSpPr>
        <p:spPr>
          <a:xfrm>
            <a:off x="10037490" y="18040422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getAllValues(“n/”)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7FEA3D-7126-6841-B590-76EBED9F381D}"/>
              </a:ext>
            </a:extLst>
          </p:cNvPr>
          <p:cNvCxnSpPr>
            <a:cxnSpLocks/>
          </p:cNvCxnSpPr>
          <p:nvPr/>
        </p:nvCxnSpPr>
        <p:spPr>
          <a:xfrm flipV="1">
            <a:off x="10352274" y="18869598"/>
            <a:ext cx="3559785" cy="32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62FF77-D061-7C4E-86D3-3D677F2D923E}"/>
              </a:ext>
            </a:extLst>
          </p:cNvPr>
          <p:cNvSpPr txBox="1"/>
          <p:nvPr/>
        </p:nvSpPr>
        <p:spPr>
          <a:xfrm>
            <a:off x="10037489" y="18672486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getAllValues(“p/”)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E86CBF-305B-984E-9C13-46AB2EEE5C15}"/>
              </a:ext>
            </a:extLst>
          </p:cNvPr>
          <p:cNvCxnSpPr>
            <a:cxnSpLocks/>
          </p:cNvCxnSpPr>
          <p:nvPr/>
        </p:nvCxnSpPr>
        <p:spPr>
          <a:xfrm>
            <a:off x="10397481" y="19156555"/>
            <a:ext cx="3523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3F480C-23ED-F64D-9703-C71FD469AB2F}"/>
              </a:ext>
            </a:extLst>
          </p:cNvPr>
          <p:cNvSpPr/>
          <p:nvPr/>
        </p:nvSpPr>
        <p:spPr>
          <a:xfrm>
            <a:off x="13912059" y="19406502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F94890-F0AD-DC48-A79E-F03E0C136985}"/>
              </a:ext>
            </a:extLst>
          </p:cNvPr>
          <p:cNvCxnSpPr>
            <a:cxnSpLocks/>
          </p:cNvCxnSpPr>
          <p:nvPr/>
        </p:nvCxnSpPr>
        <p:spPr>
          <a:xfrm flipV="1">
            <a:off x="10352274" y="19428291"/>
            <a:ext cx="3559785" cy="32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121F11-1649-EE47-9644-9748BBD4FA67}"/>
              </a:ext>
            </a:extLst>
          </p:cNvPr>
          <p:cNvSpPr txBox="1"/>
          <p:nvPr/>
        </p:nvSpPr>
        <p:spPr>
          <a:xfrm>
            <a:off x="10037489" y="19231179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getAllValues(“pm/”)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2CA40D-68CC-BA4E-8F9E-22CBAC6ABDA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0397481" y="19679648"/>
            <a:ext cx="3591679" cy="356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B751EF-CE5B-F54F-B03B-A68B359EDDAA}"/>
              </a:ext>
            </a:extLst>
          </p:cNvPr>
          <p:cNvSpPr/>
          <p:nvPr/>
        </p:nvSpPr>
        <p:spPr>
          <a:xfrm>
            <a:off x="13943044" y="1997345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D41F5D-CEA8-C24D-BA49-85D3D84D5FF4}"/>
              </a:ext>
            </a:extLst>
          </p:cNvPr>
          <p:cNvCxnSpPr>
            <a:cxnSpLocks/>
          </p:cNvCxnSpPr>
          <p:nvPr/>
        </p:nvCxnSpPr>
        <p:spPr>
          <a:xfrm flipV="1">
            <a:off x="10383259" y="19995244"/>
            <a:ext cx="3559785" cy="32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74F1CF2-7B98-4B4E-8C24-B927714E44DE}"/>
              </a:ext>
            </a:extLst>
          </p:cNvPr>
          <p:cNvSpPr txBox="1"/>
          <p:nvPr/>
        </p:nvSpPr>
        <p:spPr>
          <a:xfrm>
            <a:off x="10068474" y="19798132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getAllValues(“a/”)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37BA1A-392A-DF45-B537-5B1FF9865FB6}"/>
              </a:ext>
            </a:extLst>
          </p:cNvPr>
          <p:cNvCxnSpPr>
            <a:cxnSpLocks/>
          </p:cNvCxnSpPr>
          <p:nvPr/>
        </p:nvCxnSpPr>
        <p:spPr>
          <a:xfrm>
            <a:off x="10397481" y="20246601"/>
            <a:ext cx="3523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99FED5F-5196-6547-93C3-A12826B6F37B}"/>
              </a:ext>
            </a:extLst>
          </p:cNvPr>
          <p:cNvSpPr/>
          <p:nvPr/>
        </p:nvSpPr>
        <p:spPr>
          <a:xfrm>
            <a:off x="13943044" y="2050822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294D67-1A89-924E-BCE7-604E32D8EA62}"/>
              </a:ext>
            </a:extLst>
          </p:cNvPr>
          <p:cNvCxnSpPr>
            <a:cxnSpLocks/>
          </p:cNvCxnSpPr>
          <p:nvPr/>
        </p:nvCxnSpPr>
        <p:spPr>
          <a:xfrm flipV="1">
            <a:off x="10383259" y="20530014"/>
            <a:ext cx="3559785" cy="32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1B5047-69B5-2744-B44B-3490B3CBD649}"/>
              </a:ext>
            </a:extLst>
          </p:cNvPr>
          <p:cNvSpPr txBox="1"/>
          <p:nvPr/>
        </p:nvSpPr>
        <p:spPr>
          <a:xfrm>
            <a:off x="10068474" y="20332902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getAllValues(“s/”)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FC7AB2-0F39-8F4D-AB2D-B35F192D70BF}"/>
              </a:ext>
            </a:extLst>
          </p:cNvPr>
          <p:cNvCxnSpPr>
            <a:cxnSpLocks/>
          </p:cNvCxnSpPr>
          <p:nvPr/>
        </p:nvCxnSpPr>
        <p:spPr>
          <a:xfrm>
            <a:off x="10428466" y="20816971"/>
            <a:ext cx="3523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EBB4864-4F33-F841-84B4-5F3680D706A2}"/>
              </a:ext>
            </a:extLst>
          </p:cNvPr>
          <p:cNvSpPr/>
          <p:nvPr/>
        </p:nvSpPr>
        <p:spPr>
          <a:xfrm>
            <a:off x="13959713" y="21088874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0CA339-E52E-3C45-AAC7-0082DBDB7CA9}"/>
              </a:ext>
            </a:extLst>
          </p:cNvPr>
          <p:cNvCxnSpPr>
            <a:cxnSpLocks/>
          </p:cNvCxnSpPr>
          <p:nvPr/>
        </p:nvCxnSpPr>
        <p:spPr>
          <a:xfrm flipV="1">
            <a:off x="10399928" y="21110663"/>
            <a:ext cx="3559785" cy="32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1ACEAD8-E5D7-894B-8714-32BCA678E0EA}"/>
              </a:ext>
            </a:extLst>
          </p:cNvPr>
          <p:cNvSpPr txBox="1"/>
          <p:nvPr/>
        </p:nvSpPr>
        <p:spPr>
          <a:xfrm>
            <a:off x="10501072" y="20913551"/>
            <a:ext cx="19430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getAllValues(“t/”)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2F1E2B-0BBC-7346-9D33-6290660770B8}"/>
              </a:ext>
            </a:extLst>
          </p:cNvPr>
          <p:cNvCxnSpPr>
            <a:cxnSpLocks/>
          </p:cNvCxnSpPr>
          <p:nvPr/>
        </p:nvCxnSpPr>
        <p:spPr>
          <a:xfrm>
            <a:off x="10379869" y="21397620"/>
            <a:ext cx="3523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25E6256D-D4B1-B748-9CA1-B50A9DE1B4AA}"/>
              </a:ext>
            </a:extLst>
          </p:cNvPr>
          <p:cNvSpPr/>
          <p:nvPr/>
        </p:nvSpPr>
        <p:spPr>
          <a:xfrm>
            <a:off x="15874599" y="22098914"/>
            <a:ext cx="1726990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506109-5039-0449-8C43-9D8A3A7B3C81}"/>
              </a:ext>
            </a:extLst>
          </p:cNvPr>
          <p:cNvSpPr/>
          <p:nvPr/>
        </p:nvSpPr>
        <p:spPr>
          <a:xfrm>
            <a:off x="16690135" y="22557214"/>
            <a:ext cx="167203" cy="355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B1C4C90-4B62-974C-B5A2-DED9AD7F4C61}"/>
              </a:ext>
            </a:extLst>
          </p:cNvPr>
          <p:cNvCxnSpPr>
            <a:cxnSpLocks/>
          </p:cNvCxnSpPr>
          <p:nvPr/>
        </p:nvCxnSpPr>
        <p:spPr>
          <a:xfrm flipV="1">
            <a:off x="10399435" y="22902027"/>
            <a:ext cx="6366813" cy="32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D1F5CE-9BBC-E745-9F12-E53369E96C3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399650" y="22328226"/>
            <a:ext cx="5474951" cy="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AB8E945-99EF-0E41-B822-5F7138BB587C}"/>
              </a:ext>
            </a:extLst>
          </p:cNvPr>
          <p:cNvSpPr txBox="1"/>
          <p:nvPr/>
        </p:nvSpPr>
        <p:spPr>
          <a:xfrm>
            <a:off x="10705995" y="2296587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EDF5FE-0848-1D4B-8E39-4B261ECDD37D}"/>
              </a:ext>
            </a:extLst>
          </p:cNvPr>
          <p:cNvSpPr txBox="1"/>
          <p:nvPr/>
        </p:nvSpPr>
        <p:spPr>
          <a:xfrm>
            <a:off x="10915413" y="2471635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519CF47-20AC-614D-8848-72B69A448EF7}"/>
              </a:ext>
            </a:extLst>
          </p:cNvPr>
          <p:cNvCxnSpPr>
            <a:cxnSpLocks/>
          </p:cNvCxnSpPr>
          <p:nvPr/>
        </p:nvCxnSpPr>
        <p:spPr>
          <a:xfrm>
            <a:off x="5937049" y="23255065"/>
            <a:ext cx="107867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CCB06D7-6AED-0546-87D1-275BF823BF60}"/>
              </a:ext>
            </a:extLst>
          </p:cNvPr>
          <p:cNvSpPr/>
          <p:nvPr/>
        </p:nvSpPr>
        <p:spPr>
          <a:xfrm>
            <a:off x="16687162" y="23247260"/>
            <a:ext cx="183938" cy="17404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1EC6D4-2D01-CC43-851D-422FDD464172}"/>
              </a:ext>
            </a:extLst>
          </p:cNvPr>
          <p:cNvCxnSpPr>
            <a:cxnSpLocks/>
          </p:cNvCxnSpPr>
          <p:nvPr/>
        </p:nvCxnSpPr>
        <p:spPr>
          <a:xfrm flipV="1">
            <a:off x="5858382" y="24996317"/>
            <a:ext cx="10821997" cy="1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6899DA-63A9-7F4D-8E49-2FAF101AA88C}"/>
              </a:ext>
            </a:extLst>
          </p:cNvPr>
          <p:cNvCxnSpPr>
            <a:cxnSpLocks/>
          </p:cNvCxnSpPr>
          <p:nvPr/>
        </p:nvCxnSpPr>
        <p:spPr>
          <a:xfrm>
            <a:off x="16765538" y="22680227"/>
            <a:ext cx="29680" cy="3701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383CDB-9342-BC49-8A25-16CE4B099560}"/>
              </a:ext>
            </a:extLst>
          </p:cNvPr>
          <p:cNvSpPr txBox="1"/>
          <p:nvPr/>
        </p:nvSpPr>
        <p:spPr>
          <a:xfrm>
            <a:off x="10193132" y="2298263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B67BEA32-E9BF-F242-9A7D-DE7CF42E314D}"/>
              </a:ext>
            </a:extLst>
          </p:cNvPr>
          <p:cNvSpPr/>
          <p:nvPr/>
        </p:nvSpPr>
        <p:spPr>
          <a:xfrm>
            <a:off x="19281862" y="22614382"/>
            <a:ext cx="92580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FB422BC-FBA1-624F-A17B-F04D968F8254}"/>
              </a:ext>
            </a:extLst>
          </p:cNvPr>
          <p:cNvCxnSpPr>
            <a:cxnSpLocks/>
          </p:cNvCxnSpPr>
          <p:nvPr/>
        </p:nvCxnSpPr>
        <p:spPr>
          <a:xfrm flipH="1">
            <a:off x="19742784" y="22914562"/>
            <a:ext cx="287" cy="35435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F9E96C5-C06F-8E43-A476-9FF7E8D70BBB}"/>
              </a:ext>
            </a:extLst>
          </p:cNvPr>
          <p:cNvSpPr/>
          <p:nvPr/>
        </p:nvSpPr>
        <p:spPr>
          <a:xfrm>
            <a:off x="19658905" y="23425950"/>
            <a:ext cx="195185" cy="3001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24E841-508C-184D-BB9B-84F018540359}"/>
              </a:ext>
            </a:extLst>
          </p:cNvPr>
          <p:cNvCxnSpPr>
            <a:cxnSpLocks/>
          </p:cNvCxnSpPr>
          <p:nvPr/>
        </p:nvCxnSpPr>
        <p:spPr>
          <a:xfrm>
            <a:off x="16795218" y="23435499"/>
            <a:ext cx="2872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6A6977-9DFC-A841-A5E1-A877EECBAF27}"/>
              </a:ext>
            </a:extLst>
          </p:cNvPr>
          <p:cNvCxnSpPr>
            <a:cxnSpLocks/>
          </p:cNvCxnSpPr>
          <p:nvPr/>
        </p:nvCxnSpPr>
        <p:spPr>
          <a:xfrm>
            <a:off x="16826065" y="23726130"/>
            <a:ext cx="2846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7BFEEC-AC66-3E4A-9EA3-1272387A76CA}"/>
              </a:ext>
            </a:extLst>
          </p:cNvPr>
          <p:cNvSpPr txBox="1"/>
          <p:nvPr/>
        </p:nvSpPr>
        <p:spPr>
          <a:xfrm>
            <a:off x="16826065" y="23155908"/>
            <a:ext cx="28040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addClient(Name)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F8B70C3-861B-C245-9C2E-91B2A6A23FE4}"/>
              </a:ext>
            </a:extLst>
          </p:cNvPr>
          <p:cNvSpPr/>
          <p:nvPr/>
        </p:nvSpPr>
        <p:spPr>
          <a:xfrm>
            <a:off x="19687654" y="24023545"/>
            <a:ext cx="195185" cy="3001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D1F617-589D-D647-8708-19D65D8F9CA0}"/>
              </a:ext>
            </a:extLst>
          </p:cNvPr>
          <p:cNvCxnSpPr>
            <a:cxnSpLocks/>
          </p:cNvCxnSpPr>
          <p:nvPr/>
        </p:nvCxnSpPr>
        <p:spPr>
          <a:xfrm>
            <a:off x="16823967" y="24033094"/>
            <a:ext cx="2872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E2BA23-65AB-4A4A-8CBF-FEDEF53CF9B3}"/>
              </a:ext>
            </a:extLst>
          </p:cNvPr>
          <p:cNvCxnSpPr>
            <a:cxnSpLocks/>
          </p:cNvCxnSpPr>
          <p:nvPr/>
        </p:nvCxnSpPr>
        <p:spPr>
          <a:xfrm>
            <a:off x="16854814" y="24323725"/>
            <a:ext cx="2846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1AE76D8-E325-3A4D-849E-C5482B64E905}"/>
              </a:ext>
            </a:extLst>
          </p:cNvPr>
          <p:cNvSpPr txBox="1"/>
          <p:nvPr/>
        </p:nvSpPr>
        <p:spPr>
          <a:xfrm>
            <a:off x="16854814" y="23753503"/>
            <a:ext cx="28040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addEquipment(Equipment)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A74A259-203E-884E-AA6C-7163EE3EBFFE}"/>
              </a:ext>
            </a:extLst>
          </p:cNvPr>
          <p:cNvCxnSpPr>
            <a:cxnSpLocks/>
          </p:cNvCxnSpPr>
          <p:nvPr/>
        </p:nvCxnSpPr>
        <p:spPr>
          <a:xfrm>
            <a:off x="5937049" y="22913052"/>
            <a:ext cx="42511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65E1B49-CC4D-644E-B51D-76135C93D09E}"/>
              </a:ext>
            </a:extLst>
          </p:cNvPr>
          <p:cNvSpPr/>
          <p:nvPr/>
        </p:nvSpPr>
        <p:spPr>
          <a:xfrm>
            <a:off x="19686602" y="24706803"/>
            <a:ext cx="195185" cy="3001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58B1B4A-8678-394D-8FDD-BD5D7A1F8E32}"/>
              </a:ext>
            </a:extLst>
          </p:cNvPr>
          <p:cNvCxnSpPr>
            <a:cxnSpLocks/>
          </p:cNvCxnSpPr>
          <p:nvPr/>
        </p:nvCxnSpPr>
        <p:spPr>
          <a:xfrm>
            <a:off x="16822915" y="24716352"/>
            <a:ext cx="2872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6B52E5-5B20-F847-ACE9-19A1A930E73C}"/>
              </a:ext>
            </a:extLst>
          </p:cNvPr>
          <p:cNvCxnSpPr>
            <a:cxnSpLocks/>
          </p:cNvCxnSpPr>
          <p:nvPr/>
        </p:nvCxnSpPr>
        <p:spPr>
          <a:xfrm>
            <a:off x="16853762" y="25006983"/>
            <a:ext cx="2846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A303C16-880E-5D49-9C3F-F7143DFD3B67}"/>
              </a:ext>
            </a:extLst>
          </p:cNvPr>
          <p:cNvSpPr txBox="1"/>
          <p:nvPr/>
        </p:nvSpPr>
        <p:spPr>
          <a:xfrm>
            <a:off x="16853762" y="24436761"/>
            <a:ext cx="28040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commitEquipmentManager()</a:t>
            </a:r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D981EFD-4E63-994B-BD9C-7E9702474061}"/>
              </a:ext>
            </a:extLst>
          </p:cNvPr>
          <p:cNvCxnSpPr/>
          <p:nvPr/>
        </p:nvCxnSpPr>
        <p:spPr>
          <a:xfrm>
            <a:off x="4565552" y="2524027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BC7601B-49E1-2547-BE08-5BADB70C59FD}"/>
              </a:ext>
            </a:extLst>
          </p:cNvPr>
          <p:cNvSpPr txBox="1"/>
          <p:nvPr/>
        </p:nvSpPr>
        <p:spPr>
          <a:xfrm>
            <a:off x="4829823" y="2498772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CE234-63CC-B34F-9B25-529E9F19DB73}"/>
              </a:ext>
            </a:extLst>
          </p:cNvPr>
          <p:cNvSpPr txBox="1"/>
          <p:nvPr/>
        </p:nvSpPr>
        <p:spPr>
          <a:xfrm>
            <a:off x="2988469" y="14113669"/>
            <a:ext cx="6094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00347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282</Words>
  <Application>Microsoft Macintosh PowerPoint</Application>
  <PresentationFormat>Custom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Rachel Tan Xue Qi</cp:lastModifiedBy>
  <cp:revision>136</cp:revision>
  <dcterms:created xsi:type="dcterms:W3CDTF">2016-07-22T14:33:02Z</dcterms:created>
  <dcterms:modified xsi:type="dcterms:W3CDTF">2019-04-15T11:57:51Z</dcterms:modified>
</cp:coreProperties>
</file>