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7" r:id="rId2"/>
    <p:sldId id="268" r:id="rId3"/>
  </p:sldIdLst>
  <p:sldSz cx="35999738" cy="35999738"/>
  <p:notesSz cx="6858000" cy="9144000"/>
  <p:defaultTextStyle>
    <a:defPPr>
      <a:defRPr lang="en-US"/>
    </a:defPPr>
    <a:lvl1pPr marL="0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1pPr>
    <a:lvl2pPr marL="2056644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2pPr>
    <a:lvl3pPr marL="4113293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3pPr>
    <a:lvl4pPr marL="6169937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4pPr>
    <a:lvl5pPr marL="8226581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5pPr>
    <a:lvl6pPr marL="10283230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6pPr>
    <a:lvl7pPr marL="12339874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7pPr>
    <a:lvl8pPr marL="14396519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8pPr>
    <a:lvl9pPr marL="16453167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1" userDrawn="1">
          <p15:clr>
            <a:srgbClr val="A4A3A4"/>
          </p15:clr>
        </p15:guide>
        <p15:guide id="2" pos="113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8"/>
    <p:restoredTop sz="94526"/>
  </p:normalViewPr>
  <p:slideViewPr>
    <p:cSldViewPr showGuides="1">
      <p:cViewPr>
        <p:scale>
          <a:sx n="56" d="100"/>
          <a:sy n="56" d="100"/>
        </p:scale>
        <p:origin x="144" y="-2312"/>
      </p:cViewPr>
      <p:guideLst>
        <p:guide orient="horz" pos="7811"/>
        <p:guide pos="113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357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1DDEC8-7E95-1640-AB1B-A182EF9D5D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0EC4D-3DF0-BE48-A5E4-605A217945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7C9C4-5005-A541-BED8-B368F299029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4C49C-4B29-7F4F-A0C1-F8D78C21EE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D3A6F-3D3E-A144-BE23-AAF156F0C3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CB86F-3B54-0740-BC87-2EF99570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70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1pPr>
    <a:lvl2pPr marL="2056644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2pPr>
    <a:lvl3pPr marL="4113293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3pPr>
    <a:lvl4pPr marL="6169937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4pPr>
    <a:lvl5pPr marL="8226581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5pPr>
    <a:lvl6pPr marL="10283230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6pPr>
    <a:lvl7pPr marL="12339874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7pPr>
    <a:lvl8pPr marL="14396519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8pPr>
    <a:lvl9pPr marL="16453167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11183260"/>
            <a:ext cx="30599777" cy="77166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961" y="20399852"/>
            <a:ext cx="25199817" cy="91999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99810" y="1441667"/>
            <a:ext cx="8099941" cy="307164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9987" y="1441667"/>
            <a:ext cx="23699828" cy="30716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731" y="23133173"/>
            <a:ext cx="30599777" cy="714994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731" y="15258233"/>
            <a:ext cx="30599777" cy="78749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9987" y="8399947"/>
            <a:ext cx="15899884" cy="23758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99867" y="8399947"/>
            <a:ext cx="15899884" cy="23758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87" y="8058277"/>
            <a:ext cx="15906136" cy="33583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9987" y="11416584"/>
            <a:ext cx="15906136" cy="207415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7373" y="8058277"/>
            <a:ext cx="15912384" cy="33583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7373" y="11416584"/>
            <a:ext cx="15912384" cy="207415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993" y="1433323"/>
            <a:ext cx="11843666" cy="60999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897" y="1433331"/>
            <a:ext cx="20124854" cy="307247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993" y="7533287"/>
            <a:ext cx="11843666" cy="24624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201" y="25199817"/>
            <a:ext cx="21599843" cy="29749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201" y="3216643"/>
            <a:ext cx="21599843" cy="215998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201" y="28174797"/>
            <a:ext cx="21599843" cy="42249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9987" y="1441659"/>
            <a:ext cx="32399764" cy="599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87" y="8399947"/>
            <a:ext cx="32399764" cy="2375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9987" y="33366432"/>
            <a:ext cx="839993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99911" y="33366432"/>
            <a:ext cx="11399917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799812" y="33366432"/>
            <a:ext cx="839993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16018669" y="8398669"/>
            <a:ext cx="2644914" cy="830791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900848" y="8389846"/>
            <a:ext cx="14105406" cy="830791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283044" y="863997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4010858" y="8943889"/>
            <a:ext cx="0" cy="76755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939276" y="9467625"/>
            <a:ext cx="155229" cy="70474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5482248" y="8548603"/>
            <a:ext cx="1991959" cy="51245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EquipmentManager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6438499" y="8982327"/>
            <a:ext cx="0" cy="74956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362301" y="9537250"/>
            <a:ext cx="156567" cy="45785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8529439" y="9994548"/>
            <a:ext cx="0" cy="44424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451985" y="9795123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818999" y="9467625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50740" y="9010425"/>
            <a:ext cx="18731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SG" sz="1400" dirty="0">
                <a:solidFill>
                  <a:srgbClr val="0070C0"/>
                </a:solidFill>
              </a:rPr>
              <a:t>add-w d/09-05-2019 a/Mary </a:t>
            </a:r>
            <a:r>
              <a:rPr lang="en-SG" sz="1400" dirty="0" err="1">
                <a:solidFill>
                  <a:srgbClr val="0070C0"/>
                </a:solidFill>
              </a:rPr>
              <a:t>i</a:t>
            </a:r>
            <a:r>
              <a:rPr lang="en-SG" sz="1400" dirty="0">
                <a:solidFill>
                  <a:srgbClr val="0070C0"/>
                </a:solidFill>
              </a:rPr>
              <a:t>/13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6514701" y="9585993"/>
            <a:ext cx="11645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45246" y="1444191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6486240" y="10068758"/>
            <a:ext cx="19579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4094506" y="14119602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2780898" y="16515123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1B9CA70-A8FC-664D-B819-4DAEB949892C}"/>
              </a:ext>
            </a:extLst>
          </p:cNvPr>
          <p:cNvSpPr/>
          <p:nvPr/>
        </p:nvSpPr>
        <p:spPr>
          <a:xfrm>
            <a:off x="13512928" y="13020619"/>
            <a:ext cx="148035" cy="2460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14940112" y="14387162"/>
            <a:ext cx="28040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addWorkList</a:t>
            </a:r>
            <a:r>
              <a:rPr lang="en-US" dirty="0"/>
              <a:t>(</a:t>
            </a:r>
            <a:r>
              <a:rPr lang="en-US" dirty="0" err="1"/>
              <a:t>WorkList</a:t>
            </a:r>
            <a:r>
              <a:rPr lang="en-US" dirty="0"/>
              <a:t>)</a:t>
            </a:r>
          </a:p>
          <a:p>
            <a:r>
              <a:rPr lang="en-US" dirty="0" err="1"/>
              <a:t>commitEquipmentManager</a:t>
            </a:r>
            <a:r>
              <a:rPr lang="en-US" dirty="0"/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033005" y="9086625"/>
            <a:ext cx="2219553" cy="432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SG" dirty="0"/>
              <a:t>add-w d/09-05-2019 a/Mary </a:t>
            </a:r>
            <a:r>
              <a:rPr lang="en-SG" dirty="0" err="1"/>
              <a:t>i</a:t>
            </a:r>
            <a:r>
              <a:rPr lang="en-SG" dirty="0"/>
              <a:t>/13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946877" y="1542287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045169" y="1626258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9E8738-97C5-A143-8A32-EA9D51C94C20}"/>
              </a:ext>
            </a:extLst>
          </p:cNvPr>
          <p:cNvSpPr txBox="1"/>
          <p:nvPr/>
        </p:nvSpPr>
        <p:spPr>
          <a:xfrm>
            <a:off x="8303568" y="10153427"/>
            <a:ext cx="235901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tokenize(“</a:t>
            </a:r>
            <a:r>
              <a:rPr lang="en-SG" dirty="0"/>
              <a:t>d/09-05-2019 a/Mary </a:t>
            </a:r>
            <a:r>
              <a:rPr lang="en-SG" dirty="0" err="1"/>
              <a:t>i</a:t>
            </a:r>
            <a:r>
              <a:rPr lang="en-SG" dirty="0"/>
              <a:t>/13</a:t>
            </a:r>
            <a:r>
              <a:rPr lang="en-US" dirty="0"/>
              <a:t>”, “d/”, ”a/”,  “</a:t>
            </a:r>
            <a:r>
              <a:rPr lang="en-US" dirty="0" err="1"/>
              <a:t>i</a:t>
            </a:r>
            <a:r>
              <a:rPr lang="en-US" dirty="0"/>
              <a:t>/”)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FE9DDF-4811-4140-A325-142C221B84A9}"/>
              </a:ext>
            </a:extLst>
          </p:cNvPr>
          <p:cNvCxnSpPr>
            <a:cxnSpLocks/>
          </p:cNvCxnSpPr>
          <p:nvPr/>
        </p:nvCxnSpPr>
        <p:spPr>
          <a:xfrm>
            <a:off x="8598062" y="10873849"/>
            <a:ext cx="231573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124691" y="1388722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7358048" y="14041957"/>
            <a:ext cx="92580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17815657" y="14342137"/>
            <a:ext cx="3599" cy="13040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7735092" y="14853524"/>
            <a:ext cx="167756" cy="63390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4871404" y="14863074"/>
            <a:ext cx="28727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11152" y="14420625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7657699" y="9356295"/>
            <a:ext cx="1599786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AddWorkList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076300" y="14731109"/>
            <a:ext cx="107867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4108145" y="9543826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514699" y="13963426"/>
            <a:ext cx="2076914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7EBE996-FBF4-964E-BB6E-00895D114E31}"/>
              </a:ext>
            </a:extLst>
          </p:cNvPr>
          <p:cNvCxnSpPr>
            <a:cxnSpLocks/>
          </p:cNvCxnSpPr>
          <p:nvPr/>
        </p:nvCxnSpPr>
        <p:spPr>
          <a:xfrm>
            <a:off x="8598060" y="12667361"/>
            <a:ext cx="33468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62">
            <a:extLst>
              <a:ext uri="{FF2B5EF4-FFF2-40B4-BE49-F238E27FC236}">
                <a16:creationId xmlns:a16="http://schemas.microsoft.com/office/drawing/2014/main" id="{786FE50E-8741-3D41-8005-9D5E6FCF8CE1}"/>
              </a:ext>
            </a:extLst>
          </p:cNvPr>
          <p:cNvSpPr/>
          <p:nvPr/>
        </p:nvSpPr>
        <p:spPr>
          <a:xfrm>
            <a:off x="12525614" y="12511994"/>
            <a:ext cx="2074602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WorkListContainsKeyWordPredicate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6ECB6D2-2510-5346-BE7E-18FA1265D443}"/>
              </a:ext>
            </a:extLst>
          </p:cNvPr>
          <p:cNvSpPr/>
          <p:nvPr/>
        </p:nvSpPr>
        <p:spPr>
          <a:xfrm>
            <a:off x="8444168" y="10523473"/>
            <a:ext cx="156567" cy="34399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7050352-F6F1-F94F-8E46-0F4062081F6E}"/>
              </a:ext>
            </a:extLst>
          </p:cNvPr>
          <p:cNvCxnSpPr>
            <a:cxnSpLocks/>
          </p:cNvCxnSpPr>
          <p:nvPr/>
        </p:nvCxnSpPr>
        <p:spPr>
          <a:xfrm>
            <a:off x="6518868" y="10546943"/>
            <a:ext cx="1935180" cy="52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C8B9BBF-4570-DA48-BBBF-C0FB83056B66}"/>
              </a:ext>
            </a:extLst>
          </p:cNvPr>
          <p:cNvSpPr txBox="1"/>
          <p:nvPr/>
        </p:nvSpPr>
        <p:spPr>
          <a:xfrm>
            <a:off x="6514698" y="10077227"/>
            <a:ext cx="18964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</a:t>
            </a:r>
            <a:r>
              <a:rPr lang="en-SG" dirty="0"/>
              <a:t>d/09-05-2019 a/Mary </a:t>
            </a:r>
            <a:r>
              <a:rPr lang="en-SG" dirty="0" err="1"/>
              <a:t>i</a:t>
            </a:r>
            <a:r>
              <a:rPr lang="en-SG" dirty="0"/>
              <a:t>/13</a:t>
            </a:r>
            <a:r>
              <a:rPr lang="en-US" dirty="0"/>
              <a:t>”)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4972899" y="15487425"/>
            <a:ext cx="284607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F5D5954-0D03-704B-BF90-FE9A0320EA96}"/>
              </a:ext>
            </a:extLst>
          </p:cNvPr>
          <p:cNvCxnSpPr>
            <a:cxnSpLocks/>
          </p:cNvCxnSpPr>
          <p:nvPr/>
        </p:nvCxnSpPr>
        <p:spPr>
          <a:xfrm>
            <a:off x="13583642" y="13279502"/>
            <a:ext cx="14307" cy="31223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CB5DF48-20ED-C54F-BA25-25F3E3689388}"/>
              </a:ext>
            </a:extLst>
          </p:cNvPr>
          <p:cNvCxnSpPr>
            <a:cxnSpLocks/>
          </p:cNvCxnSpPr>
          <p:nvPr/>
        </p:nvCxnSpPr>
        <p:spPr>
          <a:xfrm>
            <a:off x="8472423" y="12422000"/>
            <a:ext cx="352013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62">
            <a:extLst>
              <a:ext uri="{FF2B5EF4-FFF2-40B4-BE49-F238E27FC236}">
                <a16:creationId xmlns:a16="http://schemas.microsoft.com/office/drawing/2014/main" id="{60237B91-7105-7F4B-A28F-97C014A89F3F}"/>
              </a:ext>
            </a:extLst>
          </p:cNvPr>
          <p:cNvSpPr/>
          <p:nvPr/>
        </p:nvSpPr>
        <p:spPr>
          <a:xfrm>
            <a:off x="14167647" y="13163415"/>
            <a:ext cx="1512452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AddWorkList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34A3CD-1A58-A54B-9BAF-B8A385AC6DDE}"/>
              </a:ext>
            </a:extLst>
          </p:cNvPr>
          <p:cNvSpPr/>
          <p:nvPr/>
        </p:nvSpPr>
        <p:spPr>
          <a:xfrm>
            <a:off x="14823445" y="13637980"/>
            <a:ext cx="148035" cy="2460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D8C40DE-4B25-984F-8EF0-F00A9DFABF1F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8520652" y="13266644"/>
            <a:ext cx="50662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0926AFD-F5E8-884E-8DA5-960A68B0A52E}"/>
              </a:ext>
            </a:extLst>
          </p:cNvPr>
          <p:cNvCxnSpPr>
            <a:cxnSpLocks/>
          </p:cNvCxnSpPr>
          <p:nvPr/>
        </p:nvCxnSpPr>
        <p:spPr>
          <a:xfrm>
            <a:off x="14900975" y="13811025"/>
            <a:ext cx="14307" cy="258043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A7462AB-6F68-F44B-BFC8-EE512D2057A2}"/>
              </a:ext>
            </a:extLst>
          </p:cNvPr>
          <p:cNvSpPr/>
          <p:nvPr/>
        </p:nvSpPr>
        <p:spPr>
          <a:xfrm>
            <a:off x="14826413" y="14723304"/>
            <a:ext cx="156567" cy="9964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4D77CB7-B76E-4F45-B5FF-47FC03CC4918}"/>
              </a:ext>
            </a:extLst>
          </p:cNvPr>
          <p:cNvCxnSpPr>
            <a:cxnSpLocks/>
          </p:cNvCxnSpPr>
          <p:nvPr/>
        </p:nvCxnSpPr>
        <p:spPr>
          <a:xfrm flipV="1">
            <a:off x="8590894" y="13883542"/>
            <a:ext cx="6366813" cy="322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2">
            <a:extLst>
              <a:ext uri="{FF2B5EF4-FFF2-40B4-BE49-F238E27FC236}">
                <a16:creationId xmlns:a16="http://schemas.microsoft.com/office/drawing/2014/main" id="{CC5684C2-D735-B14C-804C-C207A09E4BFA}"/>
              </a:ext>
            </a:extLst>
          </p:cNvPr>
          <p:cNvSpPr/>
          <p:nvPr/>
        </p:nvSpPr>
        <p:spPr>
          <a:xfrm>
            <a:off x="9901848" y="8478861"/>
            <a:ext cx="1880784" cy="60996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&lt;&lt;class&gt;&gt;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ArgumentTokenizer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A6906BE-C9F1-A94C-984F-D95B28971BC0}"/>
              </a:ext>
            </a:extLst>
          </p:cNvPr>
          <p:cNvCxnSpPr>
            <a:cxnSpLocks/>
          </p:cNvCxnSpPr>
          <p:nvPr/>
        </p:nvCxnSpPr>
        <p:spPr>
          <a:xfrm>
            <a:off x="10858101" y="9039547"/>
            <a:ext cx="14307" cy="73622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3211A0-53A0-144C-A993-900D0DC87818}"/>
              </a:ext>
            </a:extLst>
          </p:cNvPr>
          <p:cNvCxnSpPr>
            <a:cxnSpLocks/>
          </p:cNvCxnSpPr>
          <p:nvPr/>
        </p:nvCxnSpPr>
        <p:spPr>
          <a:xfrm flipV="1">
            <a:off x="8451985" y="10628490"/>
            <a:ext cx="233739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62">
            <a:extLst>
              <a:ext uri="{FF2B5EF4-FFF2-40B4-BE49-F238E27FC236}">
                <a16:creationId xmlns:a16="http://schemas.microsoft.com/office/drawing/2014/main" id="{FA9F55C0-598F-C54A-9542-01C44603B870}"/>
              </a:ext>
            </a:extLst>
          </p:cNvPr>
          <p:cNvSpPr/>
          <p:nvPr/>
        </p:nvSpPr>
        <p:spPr>
          <a:xfrm>
            <a:off x="11128360" y="10639540"/>
            <a:ext cx="1880784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:ArgumentMultimap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689F525-94C2-384D-B10A-117841677FFF}"/>
              </a:ext>
            </a:extLst>
          </p:cNvPr>
          <p:cNvCxnSpPr>
            <a:cxnSpLocks/>
          </p:cNvCxnSpPr>
          <p:nvPr/>
        </p:nvCxnSpPr>
        <p:spPr>
          <a:xfrm>
            <a:off x="12068754" y="11067827"/>
            <a:ext cx="1" cy="53293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2385958-C903-6C47-9895-466E29BA4C45}"/>
              </a:ext>
            </a:extLst>
          </p:cNvPr>
          <p:cNvCxnSpPr>
            <a:cxnSpLocks/>
          </p:cNvCxnSpPr>
          <p:nvPr/>
        </p:nvCxnSpPr>
        <p:spPr>
          <a:xfrm>
            <a:off x="8469530" y="11206142"/>
            <a:ext cx="3522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9CA9E49-9B48-3B4A-9E25-F09118B4F54E}"/>
              </a:ext>
            </a:extLst>
          </p:cNvPr>
          <p:cNvSpPr/>
          <p:nvPr/>
        </p:nvSpPr>
        <p:spPr>
          <a:xfrm>
            <a:off x="11984106" y="11206142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23DB0B0-8069-384B-B9FD-D2A47130C305}"/>
              </a:ext>
            </a:extLst>
          </p:cNvPr>
          <p:cNvCxnSpPr>
            <a:cxnSpLocks/>
          </p:cNvCxnSpPr>
          <p:nvPr/>
        </p:nvCxnSpPr>
        <p:spPr>
          <a:xfrm>
            <a:off x="8601137" y="11479288"/>
            <a:ext cx="338297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32AD82D-882A-B045-BC84-C797DC13E77C}"/>
              </a:ext>
            </a:extLst>
          </p:cNvPr>
          <p:cNvSpPr txBox="1"/>
          <p:nvPr/>
        </p:nvSpPr>
        <p:spPr>
          <a:xfrm>
            <a:off x="8109539" y="10973814"/>
            <a:ext cx="23590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getAllValues</a:t>
            </a:r>
            <a:r>
              <a:rPr lang="en-US" dirty="0"/>
              <a:t>(“d/”)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5D78C2-937D-9F4B-80C1-776B40361AC0}"/>
              </a:ext>
            </a:extLst>
          </p:cNvPr>
          <p:cNvCxnSpPr>
            <a:cxnSpLocks/>
          </p:cNvCxnSpPr>
          <p:nvPr/>
        </p:nvCxnSpPr>
        <p:spPr>
          <a:xfrm>
            <a:off x="8605046" y="11829825"/>
            <a:ext cx="33875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7DE1FC2-B5FD-2E4A-A940-2948E8DEFD96}"/>
              </a:ext>
            </a:extLst>
          </p:cNvPr>
          <p:cNvSpPr txBox="1"/>
          <p:nvPr/>
        </p:nvSpPr>
        <p:spPr>
          <a:xfrm>
            <a:off x="8109538" y="11605878"/>
            <a:ext cx="23590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getAllValues(“a/”)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D2825A2-A9F6-2A4B-9CF1-56EEFA998F33}"/>
              </a:ext>
            </a:extLst>
          </p:cNvPr>
          <p:cNvSpPr txBox="1"/>
          <p:nvPr/>
        </p:nvSpPr>
        <p:spPr>
          <a:xfrm>
            <a:off x="8108050" y="12171868"/>
            <a:ext cx="23590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getAllValues</a:t>
            </a:r>
            <a:r>
              <a:rPr lang="en-US" dirty="0"/>
              <a:t>(“</a:t>
            </a:r>
            <a:r>
              <a:rPr lang="en-US" dirty="0" err="1"/>
              <a:t>i</a:t>
            </a:r>
            <a:r>
              <a:rPr lang="en-US" dirty="0"/>
              <a:t>/”)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D4260B6-EDBA-4847-9CD3-3A1546C49E54}"/>
              </a:ext>
            </a:extLst>
          </p:cNvPr>
          <p:cNvCxnSpPr>
            <a:cxnSpLocks/>
          </p:cNvCxnSpPr>
          <p:nvPr/>
        </p:nvCxnSpPr>
        <p:spPr>
          <a:xfrm>
            <a:off x="8605046" y="12089947"/>
            <a:ext cx="338750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29AD7CF-51FA-154A-ADBA-81D82EC83AF1}"/>
              </a:ext>
            </a:extLst>
          </p:cNvPr>
          <p:cNvSpPr/>
          <p:nvPr/>
        </p:nvSpPr>
        <p:spPr>
          <a:xfrm>
            <a:off x="11991651" y="11827707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E48D11-EE20-6A40-B3FC-8AEC5A4A2E21}"/>
              </a:ext>
            </a:extLst>
          </p:cNvPr>
          <p:cNvSpPr/>
          <p:nvPr/>
        </p:nvSpPr>
        <p:spPr>
          <a:xfrm>
            <a:off x="11984106" y="12412062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553109B-ECBD-E744-BF1D-A0AA8074F324}"/>
              </a:ext>
            </a:extLst>
          </p:cNvPr>
          <p:cNvCxnSpPr>
            <a:cxnSpLocks/>
          </p:cNvCxnSpPr>
          <p:nvPr/>
        </p:nvCxnSpPr>
        <p:spPr>
          <a:xfrm>
            <a:off x="8529543" y="12773506"/>
            <a:ext cx="398392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19AE417-A7B7-6F45-8782-C58521B554D7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8532960" y="13393115"/>
            <a:ext cx="5634687" cy="1587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580936-4744-D04E-8AFA-95AFD12A1EBB}"/>
              </a:ext>
            </a:extLst>
          </p:cNvPr>
          <p:cNvSpPr/>
          <p:nvPr/>
        </p:nvSpPr>
        <p:spPr>
          <a:xfrm>
            <a:off x="10792628" y="10610625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C32A1D3-4E24-FF44-8906-7A203DC6CA1B}"/>
              </a:ext>
            </a:extLst>
          </p:cNvPr>
          <p:cNvCxnSpPr>
            <a:cxnSpLocks/>
          </p:cNvCxnSpPr>
          <p:nvPr/>
        </p:nvCxnSpPr>
        <p:spPr>
          <a:xfrm flipV="1">
            <a:off x="4076300" y="15712068"/>
            <a:ext cx="10821997" cy="161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6AD37F-B1FC-964B-9DFB-756E6F404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76" y="8474869"/>
            <a:ext cx="34248385" cy="171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106</Words>
  <Application>Microsoft Macintosh PowerPoint</Application>
  <PresentationFormat>Custom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Liu Xuan</cp:lastModifiedBy>
  <cp:revision>134</cp:revision>
  <dcterms:created xsi:type="dcterms:W3CDTF">2016-07-22T14:33:02Z</dcterms:created>
  <dcterms:modified xsi:type="dcterms:W3CDTF">2019-04-15T13:37:14Z</dcterms:modified>
</cp:coreProperties>
</file>