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8CF34-2965-4B90-87D1-1579896CC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1C9B95-9FA8-46A5-AE27-BF2375495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SG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5B59D1-3AAD-44FD-B4EC-4910518B3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E3BD-A40B-4F22-8A14-C50CE343DBD1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A5E18A-6FC3-460C-A7E6-CAA0281AA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F5E6AB-C0CD-4279-9603-8292A9574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C606-D2FF-4B62-A0C7-001E6B5EA6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969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38F1E-6C6D-4585-8D67-1CCA93FD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88E4F0-377F-467E-B412-5FDFA8296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C92119-E7C3-4669-B89A-7EBA69165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E3BD-A40B-4F22-8A14-C50CE343DBD1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B74A88-CDD1-4B54-9A6B-AEECA4BA1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9F985C-F9E0-442A-93C5-3E4E25C2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C606-D2FF-4B62-A0C7-001E6B5EA6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240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838F0B-FB8E-4A13-83C5-D26712B33C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14C3B2-4C5C-4A89-A6F4-60C6AEF7B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EDC234-8743-4CFD-A5FA-9424881A2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E3BD-A40B-4F22-8A14-C50CE343DBD1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4C2D18-41C8-475B-997F-3A4CBCBE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A2C08E-8F99-4772-BC8B-AE08972F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C606-D2FF-4B62-A0C7-001E6B5EA6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27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ABA11-DC46-4097-BF84-769557F61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02B336-A689-4E3F-846C-D928E2635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6A4AE2-2ADD-4757-B49C-5EBC7ACE2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E3BD-A40B-4F22-8A14-C50CE343DBD1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D8C850-FBCB-4466-9911-C160B5614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14A8D-4D92-4623-82C9-EBAA94965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C606-D2FF-4B62-A0C7-001E6B5EA6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089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0ACBD-4867-4B4B-B160-5C0E26B36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9A7BA1-70A8-4585-A2C3-6F24554FF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07341F-6708-47DE-9E7D-315A5627C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E3BD-A40B-4F22-8A14-C50CE343DBD1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DD42F7-B48B-4A71-9C03-98641495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744CE2-78AD-4712-841B-4580552DD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C606-D2FF-4B62-A0C7-001E6B5EA6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811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4C6FF-CDE5-4D01-9D42-570E234D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FCD1BE-A496-4A6F-9F0E-873DF6257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DCE66C-F34C-4519-9252-9DC66F7AF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1F3C82-9985-4EF2-83E6-17C30EBE8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E3BD-A40B-4F22-8A14-C50CE343DBD1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7AE592-0611-4BCE-A956-D2873B9FF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DF0AAE-9877-4ECE-B452-1276FA80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C606-D2FF-4B62-A0C7-001E6B5EA6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902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EEF86-5FBA-49FB-AAC9-FCEE935BB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FB39CF-CD89-48F2-904B-FF4C7496E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42B17E-279F-4EAD-82BC-FEA8C65B9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CC70B0-DBF8-4CBA-9BE2-B71910ACB8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6313DE-52F4-4DF7-82FD-345234A9D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6BD7CC-7113-44AB-B4BB-33F2C450B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E3BD-A40B-4F22-8A14-C50CE343DBD1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502059-CC39-4609-94F7-7ABAEEC99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87CE17-CB3E-4ADE-B4BE-A6EB671B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C606-D2FF-4B62-A0C7-001E6B5EA6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830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EACA6-3F63-49D4-B84A-E9407192C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966690-E7B8-4C00-8F28-C0D985222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E3BD-A40B-4F22-8A14-C50CE343DBD1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068078-7187-4F98-B238-2FEF8F0C4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16774B-F604-4F3D-85D6-8A7545AB4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C606-D2FF-4B62-A0C7-001E6B5EA6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0256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7D6297-6B75-4414-B25E-02F7662EB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E3BD-A40B-4F22-8A14-C50CE343DBD1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678374-5030-40ED-82CE-254A8B070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DE1C55-5C6F-4FE2-A110-B2F112D4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C606-D2FF-4B62-A0C7-001E6B5EA6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684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39099-7719-41D2-A395-1EA9F7CF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00E5E9-3179-4C22-8B01-22B7770F4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C81EAA-0B0D-4ECF-BD3C-7774A1351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D80B87-7EF9-4EE6-87EC-7C33BD3A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E3BD-A40B-4F22-8A14-C50CE343DBD1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57B858-4AC3-4D69-A0A8-D38C069A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EBD74C-A8B8-41D6-A23D-3ED7774C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C606-D2FF-4B62-A0C7-001E6B5EA6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033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771A7-C965-4AA2-8198-3DB4B3B97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0CED3C-10B1-4DA9-A076-E64B99EEA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53C338-B473-4F2D-A855-BB4392434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4442BF-57F8-4206-9FAC-9A36033C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E3BD-A40B-4F22-8A14-C50CE343DBD1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4ED66A-3236-4918-936B-2FB86C3D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F28F26-557A-4B9B-8101-CCA7A7889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C606-D2FF-4B62-A0C7-001E6B5EA6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934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7BCEEE-E062-4D09-A77A-658D68465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D9894D-18FB-417E-A912-EA89DFB8B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0BCF4C-D6FA-46B6-B4CB-785022C65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0E3BD-A40B-4F22-8A14-C50CE343DBD1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8FE664-9C01-46FC-B3C0-2FAB132ED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E62067-ACD7-4E92-9A8E-404894A5E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FC606-D2FF-4B62-A0C7-001E6B5EA6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513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0C8E5735-460D-42D3-B44D-7DA9FAD1A6FC}"/>
              </a:ext>
            </a:extLst>
          </p:cNvPr>
          <p:cNvSpPr/>
          <p:nvPr/>
        </p:nvSpPr>
        <p:spPr>
          <a:xfrm>
            <a:off x="7670442" y="989814"/>
            <a:ext cx="2058578" cy="4072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0CD8033-7CE6-4998-8CC4-50A661C81739}"/>
              </a:ext>
            </a:extLst>
          </p:cNvPr>
          <p:cNvCxnSpPr/>
          <p:nvPr/>
        </p:nvCxnSpPr>
        <p:spPr>
          <a:xfrm>
            <a:off x="7681872" y="132588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7371A7A3-8A4E-4E67-96BE-427FDAE5E848}"/>
              </a:ext>
            </a:extLst>
          </p:cNvPr>
          <p:cNvSpPr/>
          <p:nvPr/>
        </p:nvSpPr>
        <p:spPr>
          <a:xfrm>
            <a:off x="5611864" y="989814"/>
            <a:ext cx="2058578" cy="4072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Logic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9CCEFA0-2B28-49FF-9E61-FE83792557AA}"/>
              </a:ext>
            </a:extLst>
          </p:cNvPr>
          <p:cNvCxnSpPr/>
          <p:nvPr/>
        </p:nvCxnSpPr>
        <p:spPr>
          <a:xfrm>
            <a:off x="5623294" y="132588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54EECA7B-7743-4009-B2B2-FDCC3FA37542}"/>
              </a:ext>
            </a:extLst>
          </p:cNvPr>
          <p:cNvSpPr/>
          <p:nvPr/>
        </p:nvSpPr>
        <p:spPr>
          <a:xfrm>
            <a:off x="3548622" y="989814"/>
            <a:ext cx="2058578" cy="4072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UI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F19B976-9FB2-4AD9-A1D6-0F4CAC3B7648}"/>
              </a:ext>
            </a:extLst>
          </p:cNvPr>
          <p:cNvCxnSpPr/>
          <p:nvPr/>
        </p:nvCxnSpPr>
        <p:spPr>
          <a:xfrm>
            <a:off x="3560052" y="132588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D861880F-4660-4211-A82B-06B8A76D1DB0}"/>
              </a:ext>
            </a:extLst>
          </p:cNvPr>
          <p:cNvSpPr/>
          <p:nvPr/>
        </p:nvSpPr>
        <p:spPr>
          <a:xfrm>
            <a:off x="1266020" y="989814"/>
            <a:ext cx="2278458" cy="4072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8129D2B-791D-4597-99D3-9878427402C0}"/>
              </a:ext>
            </a:extLst>
          </p:cNvPr>
          <p:cNvSpPr/>
          <p:nvPr/>
        </p:nvSpPr>
        <p:spPr>
          <a:xfrm>
            <a:off x="1851874" y="1461155"/>
            <a:ext cx="1574276" cy="791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Input text command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114DF20-4825-46BD-8C4B-EB07B29C955A}"/>
              </a:ext>
            </a:extLst>
          </p:cNvPr>
          <p:cNvSpPr/>
          <p:nvPr/>
        </p:nvSpPr>
        <p:spPr>
          <a:xfrm>
            <a:off x="5856809" y="1461155"/>
            <a:ext cx="1574276" cy="791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Parse the command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2A6B7CD-394E-4D0F-B27A-B406CEB6531A}"/>
              </a:ext>
            </a:extLst>
          </p:cNvPr>
          <p:cNvSpPr/>
          <p:nvPr/>
        </p:nvSpPr>
        <p:spPr>
          <a:xfrm>
            <a:off x="3794199" y="2790331"/>
            <a:ext cx="1574276" cy="791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Collect coordinates data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EB8E455-8E7E-405F-9DCE-AB80BEF84248}"/>
              </a:ext>
            </a:extLst>
          </p:cNvPr>
          <p:cNvSpPr/>
          <p:nvPr/>
        </p:nvSpPr>
        <p:spPr>
          <a:xfrm>
            <a:off x="3801614" y="4057686"/>
            <a:ext cx="1574276" cy="791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Display the locations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9C92808-C9BD-4503-82BB-EDD0BAD8F62A}"/>
              </a:ext>
            </a:extLst>
          </p:cNvPr>
          <p:cNvSpPr/>
          <p:nvPr/>
        </p:nvSpPr>
        <p:spPr>
          <a:xfrm>
            <a:off x="7924014" y="2790331"/>
            <a:ext cx="1574276" cy="791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Call API to retrieve coordinates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0BDAAC2-DD46-4EDA-8796-19D88753432E}"/>
              </a:ext>
            </a:extLst>
          </p:cNvPr>
          <p:cNvCxnSpPr>
            <a:cxnSpLocks/>
          </p:cNvCxnSpPr>
          <p:nvPr/>
        </p:nvCxnSpPr>
        <p:spPr>
          <a:xfrm>
            <a:off x="1266020" y="1325880"/>
            <a:ext cx="2288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E90FED66-5B76-488E-B274-E25BA8A9C3AD}"/>
              </a:ext>
            </a:extLst>
          </p:cNvPr>
          <p:cNvSpPr/>
          <p:nvPr/>
        </p:nvSpPr>
        <p:spPr>
          <a:xfrm>
            <a:off x="1465257" y="1794502"/>
            <a:ext cx="132555" cy="132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C534679-8B87-4E40-958A-4DB4995F219C}"/>
              </a:ext>
            </a:extLst>
          </p:cNvPr>
          <p:cNvCxnSpPr>
            <a:stCxn id="24" idx="6"/>
          </p:cNvCxnSpPr>
          <p:nvPr/>
        </p:nvCxnSpPr>
        <p:spPr>
          <a:xfrm flipV="1">
            <a:off x="1597812" y="1857080"/>
            <a:ext cx="242632" cy="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338808C-2DD5-4E19-8B30-C21FFFD26DBC}"/>
              </a:ext>
            </a:extLst>
          </p:cNvPr>
          <p:cNvCxnSpPr/>
          <p:nvPr/>
        </p:nvCxnSpPr>
        <p:spPr>
          <a:xfrm>
            <a:off x="3426150" y="1857080"/>
            <a:ext cx="2430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C9359FC1-87DF-4BB8-B5B8-AA19A9DFE280}"/>
              </a:ext>
            </a:extLst>
          </p:cNvPr>
          <p:cNvCxnSpPr>
            <a:stCxn id="5" idx="3"/>
            <a:endCxn id="7" idx="0"/>
          </p:cNvCxnSpPr>
          <p:nvPr/>
        </p:nvCxnSpPr>
        <p:spPr>
          <a:xfrm flipH="1">
            <a:off x="4581337" y="1857081"/>
            <a:ext cx="2849748" cy="933250"/>
          </a:xfrm>
          <a:prstGeom prst="bentConnector4">
            <a:avLst>
              <a:gd name="adj1" fmla="val -4011"/>
              <a:gd name="adj2" fmla="val 71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E02514F-739B-4790-ACA5-C3ED3226AEDC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5368475" y="3186257"/>
            <a:ext cx="2555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78A4970F-4522-4C6B-A51C-11DEA5067CC2}"/>
              </a:ext>
            </a:extLst>
          </p:cNvPr>
          <p:cNvCxnSpPr>
            <a:stCxn id="9" idx="2"/>
          </p:cNvCxnSpPr>
          <p:nvPr/>
        </p:nvCxnSpPr>
        <p:spPr>
          <a:xfrm rot="5400000">
            <a:off x="6607807" y="2350265"/>
            <a:ext cx="871429" cy="33352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87E306BB-E898-4696-A4BA-29459514366D}"/>
              </a:ext>
            </a:extLst>
          </p:cNvPr>
          <p:cNvGrpSpPr/>
          <p:nvPr/>
        </p:nvGrpSpPr>
        <p:grpSpPr>
          <a:xfrm>
            <a:off x="2950493" y="4357232"/>
            <a:ext cx="192757" cy="192757"/>
            <a:chOff x="2793267" y="4430751"/>
            <a:chExt cx="192757" cy="192757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036D1E25-1717-4EC7-815F-6783DC02A642}"/>
                </a:ext>
              </a:extLst>
            </p:cNvPr>
            <p:cNvSpPr/>
            <p:nvPr/>
          </p:nvSpPr>
          <p:spPr>
            <a:xfrm>
              <a:off x="2811780" y="4453611"/>
              <a:ext cx="151384" cy="1513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6AC53BF3-9A96-43EF-A701-8A4DE8BD034A}"/>
                </a:ext>
              </a:extLst>
            </p:cNvPr>
            <p:cNvSpPr/>
            <p:nvPr/>
          </p:nvSpPr>
          <p:spPr>
            <a:xfrm>
              <a:off x="2793267" y="4430751"/>
              <a:ext cx="192757" cy="1927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1BFD730-B133-4D7D-B6BF-0D475DAE99C5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3154680" y="4453611"/>
            <a:ext cx="6469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790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21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 YIQUN</dc:creator>
  <cp:lastModifiedBy>SUN YIQUN</cp:lastModifiedBy>
  <cp:revision>2</cp:revision>
  <dcterms:created xsi:type="dcterms:W3CDTF">2019-04-15T12:49:22Z</dcterms:created>
  <dcterms:modified xsi:type="dcterms:W3CDTF">2019-04-15T13:02:41Z</dcterms:modified>
</cp:coreProperties>
</file>