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35999738" cy="35999738"/>
  <p:notesSz cx="6858000" cy="9144000"/>
  <p:defaultTextStyle>
    <a:defPPr>
      <a:defRPr lang="en-US"/>
    </a:defPPr>
    <a:lvl1pPr marL="0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1pPr>
    <a:lvl2pPr marL="2056644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2pPr>
    <a:lvl3pPr marL="4113293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3pPr>
    <a:lvl4pPr marL="6169937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4pPr>
    <a:lvl5pPr marL="8226581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5pPr>
    <a:lvl6pPr marL="10283230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6pPr>
    <a:lvl7pPr marL="12339874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7pPr>
    <a:lvl8pPr marL="14396519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8pPr>
    <a:lvl9pPr marL="16453167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1" userDrawn="1">
          <p15:clr>
            <a:srgbClr val="A4A3A4"/>
          </p15:clr>
        </p15:guide>
        <p15:guide id="2" pos="113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5"/>
  </p:normalViewPr>
  <p:slideViewPr>
    <p:cSldViewPr showGuides="1">
      <p:cViewPr>
        <p:scale>
          <a:sx n="200" d="100"/>
          <a:sy n="200" d="100"/>
        </p:scale>
        <p:origin x="-30648" y="-23146"/>
      </p:cViewPr>
      <p:guideLst>
        <p:guide orient="horz" pos="7811"/>
        <p:guide pos="11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1pPr>
    <a:lvl2pPr marL="2056644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2pPr>
    <a:lvl3pPr marL="4113293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3pPr>
    <a:lvl4pPr marL="6169937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4pPr>
    <a:lvl5pPr marL="8226581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5pPr>
    <a:lvl6pPr marL="10283230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6pPr>
    <a:lvl7pPr marL="12339874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7pPr>
    <a:lvl8pPr marL="14396519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8pPr>
    <a:lvl9pPr marL="16453167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11183260"/>
            <a:ext cx="30599777" cy="77166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961" y="20399852"/>
            <a:ext cx="25199817" cy="91999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99810" y="1441667"/>
            <a:ext cx="8099941" cy="307164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9987" y="1441667"/>
            <a:ext cx="23699828" cy="30716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31" y="23133173"/>
            <a:ext cx="30599777" cy="714994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731" y="15258233"/>
            <a:ext cx="30599777" cy="78749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9987" y="8399947"/>
            <a:ext cx="15899884" cy="23758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99867" y="8399947"/>
            <a:ext cx="15899884" cy="23758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87" y="8058277"/>
            <a:ext cx="15906136" cy="33583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987" y="11416584"/>
            <a:ext cx="15906136" cy="207415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7373" y="8058277"/>
            <a:ext cx="15912384" cy="33583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7373" y="11416584"/>
            <a:ext cx="15912384" cy="207415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993" y="1433323"/>
            <a:ext cx="11843666" cy="60999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897" y="1433331"/>
            <a:ext cx="20124854" cy="307247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993" y="7533287"/>
            <a:ext cx="11843666" cy="24624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201" y="25199817"/>
            <a:ext cx="21599843" cy="29749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201" y="3216643"/>
            <a:ext cx="21599843" cy="215998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201" y="28174797"/>
            <a:ext cx="21599843" cy="42249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9987" y="1441659"/>
            <a:ext cx="32399764" cy="599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87" y="8399947"/>
            <a:ext cx="32399764" cy="2375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9987" y="33366432"/>
            <a:ext cx="839993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99911" y="33366432"/>
            <a:ext cx="1139991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799812" y="33366432"/>
            <a:ext cx="839993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25564490" y="15036892"/>
            <a:ext cx="2644914" cy="830791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1446669" y="15028069"/>
            <a:ext cx="14105406" cy="830791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2828865" y="1527819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3556679" y="15582112"/>
            <a:ext cx="0" cy="76755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485097" y="16105848"/>
            <a:ext cx="155229" cy="70474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5028069" y="15186826"/>
            <a:ext cx="1880779" cy="5124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:EquipmentManagerParser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5984320" y="15620550"/>
            <a:ext cx="0" cy="74956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5908122" y="16175473"/>
            <a:ext cx="156567" cy="45785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18075260" y="16632771"/>
            <a:ext cx="0" cy="44424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17997806" y="16433346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364820" y="16105848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596561" y="15648648"/>
            <a:ext cx="18731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execute(“filter n/jurong a/east t/urgent”)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6060522" y="16224216"/>
            <a:ext cx="11645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91067" y="2108014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6032061" y="16706981"/>
            <a:ext cx="19579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640327" y="20757825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2326719" y="2315334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1B9CA70-A8FC-664D-B819-4DAEB949892C}"/>
              </a:ext>
            </a:extLst>
          </p:cNvPr>
          <p:cNvSpPr/>
          <p:nvPr/>
        </p:nvSpPr>
        <p:spPr>
          <a:xfrm>
            <a:off x="23058749" y="19658842"/>
            <a:ext cx="148035" cy="2460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24485933" y="21025385"/>
            <a:ext cx="28040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updateFilteredList</a:t>
            </a:r>
            <a:r>
              <a:rPr lang="en-US" dirty="0">
                <a:solidFill>
                  <a:srgbClr val="7030A0"/>
                </a:solidFill>
              </a:rPr>
              <a:t>(EquipmentContainsKeywordPredicate)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3578826" y="15724849"/>
            <a:ext cx="22195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parseCommand(“filter n/jurong a/east t/urgent”)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8492698" y="2206110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590990" y="22900804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9E8738-97C5-A143-8A32-EA9D51C94C20}"/>
              </a:ext>
            </a:extLst>
          </p:cNvPr>
          <p:cNvSpPr txBox="1"/>
          <p:nvPr/>
        </p:nvSpPr>
        <p:spPr>
          <a:xfrm>
            <a:off x="17849389" y="16791650"/>
            <a:ext cx="235901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tokenize(“n/jurong a/east t/urgent”, “n/”, ”a/”,  “t/”)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FE9DDF-4811-4140-A325-142C221B84A9}"/>
              </a:ext>
            </a:extLst>
          </p:cNvPr>
          <p:cNvCxnSpPr>
            <a:cxnSpLocks/>
          </p:cNvCxnSpPr>
          <p:nvPr/>
        </p:nvCxnSpPr>
        <p:spPr>
          <a:xfrm>
            <a:off x="18143883" y="17512072"/>
            <a:ext cx="231573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4670512" y="2052544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26903869" y="20680180"/>
            <a:ext cx="92580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27361478" y="20980360"/>
            <a:ext cx="3599" cy="13040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27280913" y="21491747"/>
            <a:ext cx="167756" cy="63390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4417225" y="21501297"/>
            <a:ext cx="28727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956973" y="2105884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17203520" y="15994518"/>
            <a:ext cx="1599786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:Filter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622121" y="21369332"/>
            <a:ext cx="107867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653966" y="1618204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060520" y="20601649"/>
            <a:ext cx="2076914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7EBE996-FBF4-964E-BB6E-00895D114E31}"/>
              </a:ext>
            </a:extLst>
          </p:cNvPr>
          <p:cNvCxnSpPr>
            <a:cxnSpLocks/>
          </p:cNvCxnSpPr>
          <p:nvPr/>
        </p:nvCxnSpPr>
        <p:spPr>
          <a:xfrm>
            <a:off x="18143881" y="19305584"/>
            <a:ext cx="33468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62">
            <a:extLst>
              <a:ext uri="{FF2B5EF4-FFF2-40B4-BE49-F238E27FC236}">
                <a16:creationId xmlns:a16="http://schemas.microsoft.com/office/drawing/2014/main" id="{786FE50E-8741-3D41-8005-9D5E6FCF8CE1}"/>
              </a:ext>
            </a:extLst>
          </p:cNvPr>
          <p:cNvSpPr/>
          <p:nvPr/>
        </p:nvSpPr>
        <p:spPr>
          <a:xfrm>
            <a:off x="22294664" y="19182030"/>
            <a:ext cx="1953599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:EquipmentContainsKeyWordPredicate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6ECB6D2-2510-5346-BE7E-18FA1265D443}"/>
              </a:ext>
            </a:extLst>
          </p:cNvPr>
          <p:cNvSpPr/>
          <p:nvPr/>
        </p:nvSpPr>
        <p:spPr>
          <a:xfrm>
            <a:off x="17989989" y="17161696"/>
            <a:ext cx="156567" cy="34399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7050352-F6F1-F94F-8E46-0F4062081F6E}"/>
              </a:ext>
            </a:extLst>
          </p:cNvPr>
          <p:cNvCxnSpPr>
            <a:cxnSpLocks/>
          </p:cNvCxnSpPr>
          <p:nvPr/>
        </p:nvCxnSpPr>
        <p:spPr>
          <a:xfrm>
            <a:off x="16064689" y="17185166"/>
            <a:ext cx="1935180" cy="52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C8B9BBF-4570-DA48-BBBF-C0FB83056B66}"/>
              </a:ext>
            </a:extLst>
          </p:cNvPr>
          <p:cNvSpPr txBox="1"/>
          <p:nvPr/>
        </p:nvSpPr>
        <p:spPr>
          <a:xfrm>
            <a:off x="16060519" y="16715450"/>
            <a:ext cx="18964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parse(“n/jurong a/east t/urgent”)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4518720" y="22125648"/>
            <a:ext cx="284607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F5D5954-0D03-704B-BF90-FE9A0320EA96}"/>
              </a:ext>
            </a:extLst>
          </p:cNvPr>
          <p:cNvCxnSpPr>
            <a:cxnSpLocks/>
          </p:cNvCxnSpPr>
          <p:nvPr/>
        </p:nvCxnSpPr>
        <p:spPr>
          <a:xfrm>
            <a:off x="23129463" y="19917725"/>
            <a:ext cx="14307" cy="31223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CB5DF48-20ED-C54F-BA25-25F3E3689388}"/>
              </a:ext>
            </a:extLst>
          </p:cNvPr>
          <p:cNvCxnSpPr>
            <a:cxnSpLocks/>
          </p:cNvCxnSpPr>
          <p:nvPr/>
        </p:nvCxnSpPr>
        <p:spPr>
          <a:xfrm>
            <a:off x="18018244" y="19060223"/>
            <a:ext cx="352013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62">
            <a:extLst>
              <a:ext uri="{FF2B5EF4-FFF2-40B4-BE49-F238E27FC236}">
                <a16:creationId xmlns:a16="http://schemas.microsoft.com/office/drawing/2014/main" id="{60237B91-7105-7F4B-A28F-97C014A89F3F}"/>
              </a:ext>
            </a:extLst>
          </p:cNvPr>
          <p:cNvSpPr/>
          <p:nvPr/>
        </p:nvSpPr>
        <p:spPr>
          <a:xfrm>
            <a:off x="23553730" y="19817903"/>
            <a:ext cx="1726990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:FilterCommand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34A3CD-1A58-A54B-9BAF-B8A385AC6DDE}"/>
              </a:ext>
            </a:extLst>
          </p:cNvPr>
          <p:cNvSpPr/>
          <p:nvPr/>
        </p:nvSpPr>
        <p:spPr>
          <a:xfrm>
            <a:off x="24369266" y="20276203"/>
            <a:ext cx="148035" cy="2460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D8C40DE-4B25-984F-8EF0-F00A9DFABF1F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18066473" y="19904867"/>
            <a:ext cx="50662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0926AFD-F5E8-884E-8DA5-960A68B0A52E}"/>
              </a:ext>
            </a:extLst>
          </p:cNvPr>
          <p:cNvCxnSpPr>
            <a:cxnSpLocks/>
          </p:cNvCxnSpPr>
          <p:nvPr/>
        </p:nvCxnSpPr>
        <p:spPr>
          <a:xfrm>
            <a:off x="24446796" y="20449248"/>
            <a:ext cx="14307" cy="258043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A7462AB-6F68-F44B-BFC8-EE512D2057A2}"/>
              </a:ext>
            </a:extLst>
          </p:cNvPr>
          <p:cNvSpPr/>
          <p:nvPr/>
        </p:nvSpPr>
        <p:spPr>
          <a:xfrm>
            <a:off x="24372234" y="21361527"/>
            <a:ext cx="156567" cy="9964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4D77CB7-B76E-4F45-B5FF-47FC03CC4918}"/>
              </a:ext>
            </a:extLst>
          </p:cNvPr>
          <p:cNvCxnSpPr>
            <a:cxnSpLocks/>
          </p:cNvCxnSpPr>
          <p:nvPr/>
        </p:nvCxnSpPr>
        <p:spPr>
          <a:xfrm flipV="1">
            <a:off x="18136715" y="20521765"/>
            <a:ext cx="6366813" cy="322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2">
            <a:extLst>
              <a:ext uri="{FF2B5EF4-FFF2-40B4-BE49-F238E27FC236}">
                <a16:creationId xmlns:a16="http://schemas.microsoft.com/office/drawing/2014/main" id="{CC5684C2-D735-B14C-804C-C207A09E4BFA}"/>
              </a:ext>
            </a:extLst>
          </p:cNvPr>
          <p:cNvSpPr/>
          <p:nvPr/>
        </p:nvSpPr>
        <p:spPr>
          <a:xfrm>
            <a:off x="19447669" y="15117084"/>
            <a:ext cx="1880784" cy="6099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&lt;&lt;class&gt;&gt;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A6906BE-C9F1-A94C-984F-D95B28971BC0}"/>
              </a:ext>
            </a:extLst>
          </p:cNvPr>
          <p:cNvCxnSpPr>
            <a:cxnSpLocks/>
          </p:cNvCxnSpPr>
          <p:nvPr/>
        </p:nvCxnSpPr>
        <p:spPr>
          <a:xfrm>
            <a:off x="20403922" y="15677770"/>
            <a:ext cx="14307" cy="73622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3211A0-53A0-144C-A993-900D0DC87818}"/>
              </a:ext>
            </a:extLst>
          </p:cNvPr>
          <p:cNvCxnSpPr>
            <a:cxnSpLocks/>
          </p:cNvCxnSpPr>
          <p:nvPr/>
        </p:nvCxnSpPr>
        <p:spPr>
          <a:xfrm flipV="1">
            <a:off x="17997806" y="17266713"/>
            <a:ext cx="233739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62">
            <a:extLst>
              <a:ext uri="{FF2B5EF4-FFF2-40B4-BE49-F238E27FC236}">
                <a16:creationId xmlns:a16="http://schemas.microsoft.com/office/drawing/2014/main" id="{FA9F55C0-598F-C54A-9542-01C44603B870}"/>
              </a:ext>
            </a:extLst>
          </p:cNvPr>
          <p:cNvSpPr/>
          <p:nvPr/>
        </p:nvSpPr>
        <p:spPr>
          <a:xfrm>
            <a:off x="20674181" y="17277763"/>
            <a:ext cx="1880784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:ArgumentMultimap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89F525-94C2-384D-B10A-117841677FFF}"/>
              </a:ext>
            </a:extLst>
          </p:cNvPr>
          <p:cNvCxnSpPr>
            <a:cxnSpLocks/>
          </p:cNvCxnSpPr>
          <p:nvPr/>
        </p:nvCxnSpPr>
        <p:spPr>
          <a:xfrm>
            <a:off x="21614575" y="17706050"/>
            <a:ext cx="1" cy="53293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2385958-C903-6C47-9895-466E29BA4C45}"/>
              </a:ext>
            </a:extLst>
          </p:cNvPr>
          <p:cNvCxnSpPr>
            <a:cxnSpLocks/>
          </p:cNvCxnSpPr>
          <p:nvPr/>
        </p:nvCxnSpPr>
        <p:spPr>
          <a:xfrm>
            <a:off x="18015351" y="17844365"/>
            <a:ext cx="3522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9CA9E49-9B48-3B4A-9E25-F09118B4F54E}"/>
              </a:ext>
            </a:extLst>
          </p:cNvPr>
          <p:cNvSpPr/>
          <p:nvPr/>
        </p:nvSpPr>
        <p:spPr>
          <a:xfrm>
            <a:off x="21529927" y="17844365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23DB0B0-8069-384B-B9FD-D2A47130C305}"/>
              </a:ext>
            </a:extLst>
          </p:cNvPr>
          <p:cNvCxnSpPr>
            <a:cxnSpLocks/>
          </p:cNvCxnSpPr>
          <p:nvPr/>
        </p:nvCxnSpPr>
        <p:spPr>
          <a:xfrm>
            <a:off x="18146958" y="18117511"/>
            <a:ext cx="338297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32AD82D-882A-B045-BC84-C797DC13E77C}"/>
              </a:ext>
            </a:extLst>
          </p:cNvPr>
          <p:cNvSpPr txBox="1"/>
          <p:nvPr/>
        </p:nvSpPr>
        <p:spPr>
          <a:xfrm>
            <a:off x="17655360" y="17612037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getAllValues(“n/”)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5D78C2-937D-9F4B-80C1-776B40361AC0}"/>
              </a:ext>
            </a:extLst>
          </p:cNvPr>
          <p:cNvCxnSpPr>
            <a:cxnSpLocks/>
          </p:cNvCxnSpPr>
          <p:nvPr/>
        </p:nvCxnSpPr>
        <p:spPr>
          <a:xfrm>
            <a:off x="18150867" y="18468048"/>
            <a:ext cx="33875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7DE1FC2-B5FD-2E4A-A940-2948E8DEFD96}"/>
              </a:ext>
            </a:extLst>
          </p:cNvPr>
          <p:cNvSpPr txBox="1"/>
          <p:nvPr/>
        </p:nvSpPr>
        <p:spPr>
          <a:xfrm>
            <a:off x="17655359" y="18244101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getAllValues(“a/”)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D2825A2-A9F6-2A4B-9CF1-56EEFA998F33}"/>
              </a:ext>
            </a:extLst>
          </p:cNvPr>
          <p:cNvSpPr txBox="1"/>
          <p:nvPr/>
        </p:nvSpPr>
        <p:spPr>
          <a:xfrm>
            <a:off x="17653871" y="18810091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getAllValues(“t/”)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D4260B6-EDBA-4847-9CD3-3A1546C49E54}"/>
              </a:ext>
            </a:extLst>
          </p:cNvPr>
          <p:cNvCxnSpPr>
            <a:cxnSpLocks/>
          </p:cNvCxnSpPr>
          <p:nvPr/>
        </p:nvCxnSpPr>
        <p:spPr>
          <a:xfrm>
            <a:off x="18150867" y="18728170"/>
            <a:ext cx="338750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29AD7CF-51FA-154A-ADBA-81D82EC83AF1}"/>
              </a:ext>
            </a:extLst>
          </p:cNvPr>
          <p:cNvSpPr/>
          <p:nvPr/>
        </p:nvSpPr>
        <p:spPr>
          <a:xfrm>
            <a:off x="21537472" y="18465930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E48D11-EE20-6A40-B3FC-8AEC5A4A2E21}"/>
              </a:ext>
            </a:extLst>
          </p:cNvPr>
          <p:cNvSpPr/>
          <p:nvPr/>
        </p:nvSpPr>
        <p:spPr>
          <a:xfrm>
            <a:off x="21529927" y="19050285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553109B-ECBD-E744-BF1D-A0AA8074F324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8075364" y="19411729"/>
            <a:ext cx="42193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19AE417-A7B7-6F45-8782-C58521B554D7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8078781" y="20047215"/>
            <a:ext cx="5474951" cy="38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580936-4744-D04E-8AFA-95AFD12A1EBB}"/>
              </a:ext>
            </a:extLst>
          </p:cNvPr>
          <p:cNvSpPr/>
          <p:nvPr/>
        </p:nvSpPr>
        <p:spPr>
          <a:xfrm>
            <a:off x="20338449" y="17248848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C32A1D3-4E24-FF44-8906-7A203DC6CA1B}"/>
              </a:ext>
            </a:extLst>
          </p:cNvPr>
          <p:cNvCxnSpPr>
            <a:cxnSpLocks/>
          </p:cNvCxnSpPr>
          <p:nvPr/>
        </p:nvCxnSpPr>
        <p:spPr>
          <a:xfrm flipV="1">
            <a:off x="13622121" y="22350291"/>
            <a:ext cx="10821997" cy="161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102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Mei Yen</cp:lastModifiedBy>
  <cp:revision>131</cp:revision>
  <dcterms:created xsi:type="dcterms:W3CDTF">2016-07-22T14:33:02Z</dcterms:created>
  <dcterms:modified xsi:type="dcterms:W3CDTF">2019-04-02T06:58:08Z</dcterms:modified>
</cp:coreProperties>
</file>