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117" d="100"/>
          <a:sy n="117" d="100"/>
        </p:scale>
        <p:origin x="1928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6" y="3150453"/>
            <a:ext cx="1361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deleteEquipment</a:t>
            </a:r>
            <a:r>
              <a:rPr lang="en-US" sz="1200" dirty="0">
                <a:solidFill>
                  <a:srgbClr val="7030A0"/>
                </a:solidFill>
              </a:rPr>
              <a:t>(e)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00045" y="3921005"/>
            <a:ext cx="27283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saveEquipmentManager(EquipmentManager)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2019-04-06T15:16:59Z</dcterms:modified>
</cp:coreProperties>
</file>