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/>
    <p:restoredTop sz="94626"/>
  </p:normalViewPr>
  <p:slideViewPr>
    <p:cSldViewPr showGuides="1">
      <p:cViewPr>
        <p:scale>
          <a:sx n="164" d="100"/>
          <a:sy n="164" d="100"/>
        </p:scale>
        <p:origin x="864" y="-8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/>
          <p:cNvSpPr/>
          <p:nvPr/>
        </p:nvSpPr>
        <p:spPr>
          <a:xfrm>
            <a:off x="1378061" y="3196531"/>
            <a:ext cx="1824539" cy="47485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VersionedEquipmentManager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3730715" y="335314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UniqueEquipmentList</a:t>
            </a:r>
            <a:endParaRPr lang="en-SG" sz="80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201752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3"/>
            <a:endCxn id="49" idx="1"/>
          </p:cNvCxnSpPr>
          <p:nvPr/>
        </p:nvCxnSpPr>
        <p:spPr>
          <a:xfrm>
            <a:off x="3437800" y="352460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282182" y="3347776"/>
            <a:ext cx="88508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Equipment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886966" y="343077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123014" y="3517465"/>
            <a:ext cx="159168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6839239" y="3053948"/>
            <a:ext cx="70818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168790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6404838" y="319653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839240" y="337692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6404838" y="351981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6839240" y="369990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6404838" y="352460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6839240" y="402288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6404838" y="352460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293478" y="35485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03762" y="35876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3724378" y="269657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3201687" y="3025884"/>
            <a:ext cx="709111" cy="3362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5733557" y="292983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5597693" y="315366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4928491" y="2721954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5361407" y="254857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5103762" y="276772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3335606" y="266268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4879835" y="27517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5602109" y="3008726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1" name="Rectangle 8">
            <a:extLst>
              <a:ext uri="{FF2B5EF4-FFF2-40B4-BE49-F238E27FC236}">
                <a16:creationId xmlns:a16="http://schemas.microsoft.com/office/drawing/2014/main" id="{397EFBE5-894E-A244-A08D-09441A9C5CDF}"/>
              </a:ext>
            </a:extLst>
          </p:cNvPr>
          <p:cNvSpPr/>
          <p:nvPr/>
        </p:nvSpPr>
        <p:spPr>
          <a:xfrm>
            <a:off x="6851087" y="2741265"/>
            <a:ext cx="926553" cy="23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Serial Number</a:t>
            </a:r>
            <a:endParaRPr lang="en-SG" sz="900" dirty="0">
              <a:solidFill>
                <a:srgbClr val="7030A0"/>
              </a:solidFill>
            </a:endParaRP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5681FEC-8DA3-8145-8D73-72B88DEA005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84559" y="2906436"/>
            <a:ext cx="324240" cy="250650"/>
          </a:xfrm>
          <a:prstGeom prst="bentConnector3">
            <a:avLst>
              <a:gd name="adj1" fmla="val 9924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A67368D-4022-4545-A3C7-905DBFE40526}"/>
              </a:ext>
            </a:extLst>
          </p:cNvPr>
          <p:cNvSpPr txBox="1"/>
          <p:nvPr/>
        </p:nvSpPr>
        <p:spPr>
          <a:xfrm>
            <a:off x="6575817" y="2689591"/>
            <a:ext cx="194474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2018-12-05T01:15:03Z</dcterms:created>
  <dcterms:modified xsi:type="dcterms:W3CDTF">2019-04-06T17:33:51Z</dcterms:modified>
</cp:coreProperties>
</file>