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94580"/>
  </p:normalViewPr>
  <p:slideViewPr>
    <p:cSldViewPr showGuides="1">
      <p:cViewPr>
        <p:scale>
          <a:sx n="128" d="100"/>
          <a:sy n="128" d="100"/>
        </p:scale>
        <p:origin x="1904" y="-2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69602" y="1453814"/>
            <a:ext cx="8756426" cy="39509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940589" y="3402585"/>
            <a:ext cx="90242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442983" y="3370968"/>
            <a:ext cx="1770942" cy="35631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2915433" y="1557192"/>
            <a:ext cx="1290428" cy="4464385"/>
          </a:xfrm>
          <a:prstGeom prst="bentConnector3">
            <a:avLst>
              <a:gd name="adj1" fmla="val 3709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6290" y="2795767"/>
            <a:ext cx="1093635" cy="35631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44639" y="2889217"/>
            <a:ext cx="270504" cy="180361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731643" y="3575965"/>
            <a:ext cx="20894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5400" y="2979398"/>
            <a:ext cx="431113" cy="42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>
            <a:off x="970072" y="2979398"/>
            <a:ext cx="211266" cy="0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489088" y="3489275"/>
            <a:ext cx="242555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940588" y="2785507"/>
            <a:ext cx="1531649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VersionedEquipmentManager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1746175" y="2942378"/>
            <a:ext cx="194413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503620" y="2855688"/>
            <a:ext cx="242555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07959" y="2785507"/>
            <a:ext cx="118886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UniqueEquipmentList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40280" y="2859877"/>
            <a:ext cx="242555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428986" y="2797411"/>
            <a:ext cx="72770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Equipment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974059" y="2881021"/>
            <a:ext cx="242555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216614" y="2967711"/>
            <a:ext cx="212372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27706" y="2503583"/>
            <a:ext cx="10208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Serial Number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157255" y="2887546"/>
            <a:ext cx="242555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393304" y="2646167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80"/>
          <p:cNvCxnSpPr>
            <a:cxnSpLocks/>
            <a:stCxn id="78" idx="3"/>
          </p:cNvCxnSpPr>
          <p:nvPr/>
        </p:nvCxnSpPr>
        <p:spPr>
          <a:xfrm flipV="1">
            <a:off x="6399810" y="2969453"/>
            <a:ext cx="427896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cxnSpLocks/>
            <a:stCxn id="78" idx="3"/>
          </p:cNvCxnSpPr>
          <p:nvPr/>
        </p:nvCxnSpPr>
        <p:spPr>
          <a:xfrm>
            <a:off x="6399810" y="2974236"/>
            <a:ext cx="427895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827705" y="3489275"/>
            <a:ext cx="1443093" cy="26902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Equipment Sublocation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399810" y="2974236"/>
            <a:ext cx="427895" cy="64955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5400000">
            <a:off x="2683709" y="2618054"/>
            <a:ext cx="274076" cy="38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77607" y="2325899"/>
            <a:ext cx="290171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376231" y="1937695"/>
            <a:ext cx="1483457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&lt;&lt;interface&gt;&gt;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ReadOnlyEquipmentManager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230309" y="353185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181337" y="4873726"/>
            <a:ext cx="10962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139041" y="4004810"/>
            <a:ext cx="1526362" cy="55822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545288" y="3050824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59053" y="2786805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88702" y="2696060"/>
            <a:ext cx="174799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45500" y="3607082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89867" y="3141674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827705" y="2168162"/>
            <a:ext cx="101336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399810" y="2311054"/>
            <a:ext cx="427895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557201" y="1860703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285490" y="1937695"/>
            <a:ext cx="1089922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EquipmentManager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440280" y="2946567"/>
            <a:ext cx="367679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786967" y="2005919"/>
            <a:ext cx="271014" cy="192585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018767" y="2117072"/>
            <a:ext cx="266723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354201" y="3400209"/>
            <a:ext cx="13291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110998" y="3450706"/>
            <a:ext cx="271014" cy="227603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843010" y="3575966"/>
            <a:ext cx="289695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CBE22F87-3777-CE4C-800A-9BFE2CB9BDC6}"/>
              </a:ext>
            </a:extLst>
          </p:cNvPr>
          <p:cNvSpPr/>
          <p:nvPr/>
        </p:nvSpPr>
        <p:spPr>
          <a:xfrm>
            <a:off x="5256108" y="4097071"/>
            <a:ext cx="902420" cy="21230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D43B7AA8-8FE6-2042-BFF2-60BDBEFCB1DB}"/>
              </a:ext>
            </a:extLst>
          </p:cNvPr>
          <p:cNvSpPr/>
          <p:nvPr/>
        </p:nvSpPr>
        <p:spPr>
          <a:xfrm>
            <a:off x="6674023" y="4060333"/>
            <a:ext cx="9024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Worklist 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A2D67E27-BCE7-FF46-9E1D-264682F4E942}"/>
              </a:ext>
            </a:extLst>
          </p:cNvPr>
          <p:cNvSpPr/>
          <p:nvPr/>
        </p:nvSpPr>
        <p:spPr>
          <a:xfrm>
            <a:off x="6177981" y="4116534"/>
            <a:ext cx="242555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EF834F0-4765-434E-8687-BB261F67B78B}"/>
              </a:ext>
            </a:extLst>
          </p:cNvPr>
          <p:cNvCxnSpPr>
            <a:cxnSpLocks/>
          </p:cNvCxnSpPr>
          <p:nvPr/>
        </p:nvCxnSpPr>
        <p:spPr>
          <a:xfrm>
            <a:off x="6306345" y="4203803"/>
            <a:ext cx="377813" cy="1829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6DAB472-DE8D-3B4E-AEE7-44D7E909E37B}"/>
              </a:ext>
            </a:extLst>
          </p:cNvPr>
          <p:cNvCxnSpPr>
            <a:cxnSpLocks/>
          </p:cNvCxnSpPr>
          <p:nvPr/>
        </p:nvCxnSpPr>
        <p:spPr>
          <a:xfrm>
            <a:off x="6036926" y="3149539"/>
            <a:ext cx="12583" cy="94753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DC43227-385B-6C43-B28F-0E48A24E2946}"/>
              </a:ext>
            </a:extLst>
          </p:cNvPr>
          <p:cNvSpPr txBox="1"/>
          <p:nvPr/>
        </p:nvSpPr>
        <p:spPr>
          <a:xfrm>
            <a:off x="6030965" y="3160983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8BFBD4-B204-D240-AD41-6BB7A5C16610}"/>
              </a:ext>
            </a:extLst>
          </p:cNvPr>
          <p:cNvSpPr txBox="1"/>
          <p:nvPr/>
        </p:nvSpPr>
        <p:spPr>
          <a:xfrm>
            <a:off x="5849087" y="3944531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93AB77-3946-BB4A-A262-A5BFCE10BE56}"/>
              </a:ext>
            </a:extLst>
          </p:cNvPr>
          <p:cNvSpPr txBox="1"/>
          <p:nvPr/>
        </p:nvSpPr>
        <p:spPr>
          <a:xfrm>
            <a:off x="6478123" y="4028742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D2F3401B-772D-2B49-A4AD-F40EA4DD133C}"/>
              </a:ext>
            </a:extLst>
          </p:cNvPr>
          <p:cNvSpPr/>
          <p:nvPr/>
        </p:nvSpPr>
        <p:spPr>
          <a:xfrm>
            <a:off x="6835235" y="2855351"/>
            <a:ext cx="1005835" cy="23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Client 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FACD03E-BC1D-0840-981E-9DF145AD6D2C}"/>
              </a:ext>
            </a:extLst>
          </p:cNvPr>
          <p:cNvCxnSpPr>
            <a:cxnSpLocks/>
            <a:stCxn id="71" idx="1"/>
            <a:endCxn id="121" idx="3"/>
          </p:cNvCxnSpPr>
          <p:nvPr/>
        </p:nvCxnSpPr>
        <p:spPr>
          <a:xfrm flipH="1">
            <a:off x="1740737" y="4203225"/>
            <a:ext cx="3515371" cy="10071"/>
          </a:xfrm>
          <a:prstGeom prst="line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Decision 96">
            <a:extLst>
              <a:ext uri="{FF2B5EF4-FFF2-40B4-BE49-F238E27FC236}">
                <a16:creationId xmlns:a16="http://schemas.microsoft.com/office/drawing/2014/main" id="{123EEFBF-757B-994E-B2B7-5F8FEE1453FD}"/>
              </a:ext>
            </a:extLst>
          </p:cNvPr>
          <p:cNvSpPr/>
          <p:nvPr/>
        </p:nvSpPr>
        <p:spPr>
          <a:xfrm>
            <a:off x="1498182" y="4126606"/>
            <a:ext cx="242555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20B9E77-E719-2545-874E-FB5B92E62832}"/>
              </a:ext>
            </a:extLst>
          </p:cNvPr>
          <p:cNvSpPr txBox="1"/>
          <p:nvPr/>
        </p:nvSpPr>
        <p:spPr>
          <a:xfrm>
            <a:off x="5006962" y="4092268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Rectangle 8">
            <a:extLst>
              <a:ext uri="{FF2B5EF4-FFF2-40B4-BE49-F238E27FC236}">
                <a16:creationId xmlns:a16="http://schemas.microsoft.com/office/drawing/2014/main" id="{46F9A291-5244-B343-A1CB-D9BC6D081541}"/>
              </a:ext>
            </a:extLst>
          </p:cNvPr>
          <p:cNvSpPr/>
          <p:nvPr/>
        </p:nvSpPr>
        <p:spPr>
          <a:xfrm>
            <a:off x="6835833" y="3149539"/>
            <a:ext cx="10208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Client Address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3478FE-A225-0A4B-B539-E990947173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53858" y="2047250"/>
            <a:ext cx="333021" cy="214673"/>
          </a:xfrm>
          <a:prstGeom prst="bentConnector3">
            <a:avLst>
              <a:gd name="adj1" fmla="val 10030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47E04EE6-602C-EE4B-982D-E248D4F778BA}"/>
              </a:ext>
            </a:extLst>
          </p:cNvPr>
          <p:cNvSpPr/>
          <p:nvPr/>
        </p:nvSpPr>
        <p:spPr>
          <a:xfrm>
            <a:off x="6835235" y="1849386"/>
            <a:ext cx="14711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Preventive Maintenance Date</a:t>
            </a:r>
            <a:endParaRPr lang="en-SG" sz="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8D70D0C8-D9CD-8947-BBB8-E56BB66C2E88}"/>
              </a:ext>
            </a:extLst>
          </p:cNvPr>
          <p:cNvSpPr/>
          <p:nvPr/>
        </p:nvSpPr>
        <p:spPr>
          <a:xfrm>
            <a:off x="269602" y="1453813"/>
            <a:ext cx="8756426" cy="471413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CC18B5CC-46D2-9043-A82E-BB28CA7870EE}"/>
              </a:ext>
            </a:extLst>
          </p:cNvPr>
          <p:cNvSpPr/>
          <p:nvPr/>
        </p:nvSpPr>
        <p:spPr>
          <a:xfrm rot="16200000">
            <a:off x="76290" y="2795767"/>
            <a:ext cx="1093635" cy="35631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" name="Elbow Connector 122">
            <a:extLst>
              <a:ext uri="{FF2B5EF4-FFF2-40B4-BE49-F238E27FC236}">
                <a16:creationId xmlns:a16="http://schemas.microsoft.com/office/drawing/2014/main" id="{81971C53-1737-0643-A9AE-4DD27F5852AD}"/>
              </a:ext>
            </a:extLst>
          </p:cNvPr>
          <p:cNvCxnSpPr>
            <a:cxnSpLocks/>
          </p:cNvCxnSpPr>
          <p:nvPr/>
        </p:nvCxnSpPr>
        <p:spPr>
          <a:xfrm>
            <a:off x="25400" y="2979398"/>
            <a:ext cx="431113" cy="42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Rectangle 62">
            <a:extLst>
              <a:ext uri="{FF2B5EF4-FFF2-40B4-BE49-F238E27FC236}">
                <a16:creationId xmlns:a16="http://schemas.microsoft.com/office/drawing/2014/main" id="{D07823E9-CC88-A642-A367-41D276E512F5}"/>
              </a:ext>
            </a:extLst>
          </p:cNvPr>
          <p:cNvSpPr/>
          <p:nvPr/>
        </p:nvSpPr>
        <p:spPr>
          <a:xfrm rot="16200000">
            <a:off x="-82914" y="3896864"/>
            <a:ext cx="2822737" cy="35631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102">
            <a:extLst>
              <a:ext uri="{FF2B5EF4-FFF2-40B4-BE49-F238E27FC236}">
                <a16:creationId xmlns:a16="http://schemas.microsoft.com/office/drawing/2014/main" id="{FDC7D8B5-B0ED-9B44-AF5D-BE6638E91DA1}"/>
              </a:ext>
            </a:extLst>
          </p:cNvPr>
          <p:cNvSpPr/>
          <p:nvPr/>
        </p:nvSpPr>
        <p:spPr>
          <a:xfrm rot="16200000">
            <a:off x="744639" y="2889217"/>
            <a:ext cx="270504" cy="180361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20E220-CB91-4E4A-A2F0-C1600275F1FC}"/>
              </a:ext>
            </a:extLst>
          </p:cNvPr>
          <p:cNvCxnSpPr>
            <a:stCxn id="6" idx="3"/>
          </p:cNvCxnSpPr>
          <p:nvPr/>
        </p:nvCxnSpPr>
        <p:spPr>
          <a:xfrm>
            <a:off x="970072" y="2979398"/>
            <a:ext cx="211266" cy="0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8">
            <a:extLst>
              <a:ext uri="{FF2B5EF4-FFF2-40B4-BE49-F238E27FC236}">
                <a16:creationId xmlns:a16="http://schemas.microsoft.com/office/drawing/2014/main" id="{480FC95E-F5A7-CC41-96AB-BE6B891F6436}"/>
              </a:ext>
            </a:extLst>
          </p:cNvPr>
          <p:cNvSpPr/>
          <p:nvPr/>
        </p:nvSpPr>
        <p:spPr>
          <a:xfrm>
            <a:off x="1181338" y="5705981"/>
            <a:ext cx="10962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" name="Elbow Connector 122">
            <a:extLst>
              <a:ext uri="{FF2B5EF4-FFF2-40B4-BE49-F238E27FC236}">
                <a16:creationId xmlns:a16="http://schemas.microsoft.com/office/drawing/2014/main" id="{5FCC3409-96A7-E440-8171-FFFD62E7FC14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-278369" y="4419654"/>
            <a:ext cx="2347676" cy="57173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0C9C138C-27CE-AC4F-867D-F442137F7FBE}"/>
              </a:ext>
            </a:extLst>
          </p:cNvPr>
          <p:cNvSpPr/>
          <p:nvPr/>
        </p:nvSpPr>
        <p:spPr>
          <a:xfrm>
            <a:off x="1940588" y="2785507"/>
            <a:ext cx="1531649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VersionedEquipmentManager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57FAF6-7456-E043-ABA8-545CDBB379AC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46175" y="2942378"/>
            <a:ext cx="194413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Flowchart: Decision 96">
            <a:extLst>
              <a:ext uri="{FF2B5EF4-FFF2-40B4-BE49-F238E27FC236}">
                <a16:creationId xmlns:a16="http://schemas.microsoft.com/office/drawing/2014/main" id="{F96BE17F-0EA5-FF4A-A27B-2E84B18F5934}"/>
              </a:ext>
            </a:extLst>
          </p:cNvPr>
          <p:cNvSpPr/>
          <p:nvPr/>
        </p:nvSpPr>
        <p:spPr>
          <a:xfrm>
            <a:off x="1503620" y="2855688"/>
            <a:ext cx="242555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2E6EE-B871-3945-9AE1-72F7E893D6CF}"/>
              </a:ext>
            </a:extLst>
          </p:cNvPr>
          <p:cNvSpPr txBox="1"/>
          <p:nvPr/>
        </p:nvSpPr>
        <p:spPr>
          <a:xfrm>
            <a:off x="1688702" y="2696060"/>
            <a:ext cx="174799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" name="Elbow Connector 63">
            <a:extLst>
              <a:ext uri="{FF2B5EF4-FFF2-40B4-BE49-F238E27FC236}">
                <a16:creationId xmlns:a16="http://schemas.microsoft.com/office/drawing/2014/main" id="{3713DEC4-F8A8-7443-8EA3-F386C0256BC1}"/>
              </a:ext>
            </a:extLst>
          </p:cNvPr>
          <p:cNvCxnSpPr>
            <a:cxnSpLocks/>
            <a:stCxn id="16" idx="3"/>
          </p:cNvCxnSpPr>
          <p:nvPr/>
        </p:nvCxnSpPr>
        <p:spPr>
          <a:xfrm rot="5400000">
            <a:off x="2683709" y="2618054"/>
            <a:ext cx="274076" cy="38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>
            <a:extLst>
              <a:ext uri="{FF2B5EF4-FFF2-40B4-BE49-F238E27FC236}">
                <a16:creationId xmlns:a16="http://schemas.microsoft.com/office/drawing/2014/main" id="{E736BEEA-6EB7-3947-9173-69B734B580CD}"/>
              </a:ext>
            </a:extLst>
          </p:cNvPr>
          <p:cNvSpPr/>
          <p:nvPr/>
        </p:nvSpPr>
        <p:spPr>
          <a:xfrm rot="10800000" flipV="1">
            <a:off x="2677607" y="2325899"/>
            <a:ext cx="290171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A6BF775-0613-8549-9AE4-8B8D540B1736}"/>
              </a:ext>
            </a:extLst>
          </p:cNvPr>
          <p:cNvSpPr/>
          <p:nvPr/>
        </p:nvSpPr>
        <p:spPr>
          <a:xfrm>
            <a:off x="376231" y="1937695"/>
            <a:ext cx="1483457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&lt;&lt;interface&gt;&gt;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ReadOnlyEquipmentManager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0FEC089C-6BDF-FC4D-86C2-08809E416A4B}"/>
              </a:ext>
            </a:extLst>
          </p:cNvPr>
          <p:cNvSpPr/>
          <p:nvPr/>
        </p:nvSpPr>
        <p:spPr>
          <a:xfrm>
            <a:off x="2322055" y="1946717"/>
            <a:ext cx="1089922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EquipmentManager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9" name="Isosceles Triangle 102">
            <a:extLst>
              <a:ext uri="{FF2B5EF4-FFF2-40B4-BE49-F238E27FC236}">
                <a16:creationId xmlns:a16="http://schemas.microsoft.com/office/drawing/2014/main" id="{69CCF02C-9641-904E-AFAA-6CE1D99DBBE0}"/>
              </a:ext>
            </a:extLst>
          </p:cNvPr>
          <p:cNvSpPr/>
          <p:nvPr/>
        </p:nvSpPr>
        <p:spPr>
          <a:xfrm rot="16200000">
            <a:off x="1823532" y="2014941"/>
            <a:ext cx="271014" cy="192585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0" name="Elbow Connector 63">
            <a:extLst>
              <a:ext uri="{FF2B5EF4-FFF2-40B4-BE49-F238E27FC236}">
                <a16:creationId xmlns:a16="http://schemas.microsoft.com/office/drawing/2014/main" id="{994601E7-26DC-FF4A-94F5-54E62FCF9215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2055332" y="2126094"/>
            <a:ext cx="266723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8">
            <a:extLst>
              <a:ext uri="{FF2B5EF4-FFF2-40B4-BE49-F238E27FC236}">
                <a16:creationId xmlns:a16="http://schemas.microsoft.com/office/drawing/2014/main" id="{C11ABB7C-861B-9342-B9C4-6B5F219F8A41}"/>
              </a:ext>
            </a:extLst>
          </p:cNvPr>
          <p:cNvSpPr/>
          <p:nvPr/>
        </p:nvSpPr>
        <p:spPr>
          <a:xfrm>
            <a:off x="3807959" y="2785507"/>
            <a:ext cx="118886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UniqueEquipmentList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40E903F6-DC2F-984B-9044-09C8155F5A03}"/>
              </a:ext>
            </a:extLst>
          </p:cNvPr>
          <p:cNvSpPr/>
          <p:nvPr/>
        </p:nvSpPr>
        <p:spPr>
          <a:xfrm>
            <a:off x="5428986" y="2797411"/>
            <a:ext cx="72770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Equipment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23" name="Flowchart: Decision 96">
            <a:extLst>
              <a:ext uri="{FF2B5EF4-FFF2-40B4-BE49-F238E27FC236}">
                <a16:creationId xmlns:a16="http://schemas.microsoft.com/office/drawing/2014/main" id="{0F3D05AC-A36C-F04B-A1F0-E979ED81C86D}"/>
              </a:ext>
            </a:extLst>
          </p:cNvPr>
          <p:cNvSpPr/>
          <p:nvPr/>
        </p:nvSpPr>
        <p:spPr>
          <a:xfrm>
            <a:off x="5016498" y="2892707"/>
            <a:ext cx="242555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53D2A1E-C79A-2C4B-966C-90B518E2B346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5259053" y="2970791"/>
            <a:ext cx="169933" cy="860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Flowchart: Decision 96">
            <a:extLst>
              <a:ext uri="{FF2B5EF4-FFF2-40B4-BE49-F238E27FC236}">
                <a16:creationId xmlns:a16="http://schemas.microsoft.com/office/drawing/2014/main" id="{E8C2919E-13A6-7744-B0B5-217CCDD1C57D}"/>
              </a:ext>
            </a:extLst>
          </p:cNvPr>
          <p:cNvSpPr/>
          <p:nvPr/>
        </p:nvSpPr>
        <p:spPr>
          <a:xfrm>
            <a:off x="6156694" y="2878798"/>
            <a:ext cx="242555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8A963-F98F-7440-8CC4-6423E9F52267}"/>
              </a:ext>
            </a:extLst>
          </p:cNvPr>
          <p:cNvSpPr txBox="1"/>
          <p:nvPr/>
        </p:nvSpPr>
        <p:spPr>
          <a:xfrm>
            <a:off x="3620113" y="2739940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15231B-378C-7143-91D2-AC53304ABC6D}"/>
              </a:ext>
            </a:extLst>
          </p:cNvPr>
          <p:cNvSpPr txBox="1"/>
          <p:nvPr/>
        </p:nvSpPr>
        <p:spPr>
          <a:xfrm>
            <a:off x="5259053" y="2786805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F11056-F35C-1143-ACFA-F5A65EFC45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91705" y="2958887"/>
            <a:ext cx="316254" cy="129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Rectangle 8">
            <a:extLst>
              <a:ext uri="{FF2B5EF4-FFF2-40B4-BE49-F238E27FC236}">
                <a16:creationId xmlns:a16="http://schemas.microsoft.com/office/drawing/2014/main" id="{AFA9F412-A5B5-6E44-891C-9F15E7170038}"/>
              </a:ext>
            </a:extLst>
          </p:cNvPr>
          <p:cNvSpPr/>
          <p:nvPr/>
        </p:nvSpPr>
        <p:spPr>
          <a:xfrm>
            <a:off x="6845495" y="2198662"/>
            <a:ext cx="10208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Serial Number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293A8927-9E09-244C-B231-E312F0265C51}"/>
              </a:ext>
            </a:extLst>
          </p:cNvPr>
          <p:cNvSpPr/>
          <p:nvPr/>
        </p:nvSpPr>
        <p:spPr>
          <a:xfrm>
            <a:off x="6851305" y="2550479"/>
            <a:ext cx="101336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A3DE7A67-7BA3-F44C-84C3-CE1D01B8685E}"/>
              </a:ext>
            </a:extLst>
          </p:cNvPr>
          <p:cNvSpPr/>
          <p:nvPr/>
        </p:nvSpPr>
        <p:spPr>
          <a:xfrm>
            <a:off x="6841729" y="2905381"/>
            <a:ext cx="1005835" cy="23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Client 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F99DA694-7D98-B14D-A799-5DBBC65DBD96}"/>
              </a:ext>
            </a:extLst>
          </p:cNvPr>
          <p:cNvSpPr/>
          <p:nvPr/>
        </p:nvSpPr>
        <p:spPr>
          <a:xfrm>
            <a:off x="6845495" y="3203488"/>
            <a:ext cx="10208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Client Address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D76E71-5D27-EB41-B682-7C1DC94C3EBC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 flipH="1" flipV="1">
            <a:off x="6590139" y="2044006"/>
            <a:ext cx="289234" cy="2214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1E2D9F2E-9844-8845-8472-59B6C3203B58}"/>
              </a:ext>
            </a:extLst>
          </p:cNvPr>
          <p:cNvSpPr/>
          <p:nvPr/>
        </p:nvSpPr>
        <p:spPr>
          <a:xfrm>
            <a:off x="6845495" y="1867235"/>
            <a:ext cx="101917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Date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40" name="Elbow Connector 78">
            <a:extLst>
              <a:ext uri="{FF2B5EF4-FFF2-40B4-BE49-F238E27FC236}">
                <a16:creationId xmlns:a16="http://schemas.microsoft.com/office/drawing/2014/main" id="{3C24C64A-872A-F741-BE4C-EDD5F28B8D2F}"/>
              </a:ext>
            </a:extLst>
          </p:cNvPr>
          <p:cNvCxnSpPr>
            <a:cxnSpLocks/>
          </p:cNvCxnSpPr>
          <p:nvPr/>
        </p:nvCxnSpPr>
        <p:spPr>
          <a:xfrm flipV="1">
            <a:off x="6400896" y="2299358"/>
            <a:ext cx="427895" cy="663182"/>
          </a:xfrm>
          <a:prstGeom prst="bentConnector3">
            <a:avLst>
              <a:gd name="adj1" fmla="val 5203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4BCD5D-2726-7045-A824-86273AF3622E}"/>
              </a:ext>
            </a:extLst>
          </p:cNvPr>
          <p:cNvCxnSpPr>
            <a:cxnSpLocks/>
          </p:cNvCxnSpPr>
          <p:nvPr/>
        </p:nvCxnSpPr>
        <p:spPr>
          <a:xfrm flipH="1" flipV="1">
            <a:off x="6614843" y="2716844"/>
            <a:ext cx="230652" cy="1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39AFCA1-41E0-4641-9624-1643D9DE76C1}"/>
              </a:ext>
            </a:extLst>
          </p:cNvPr>
          <p:cNvCxnSpPr>
            <a:cxnSpLocks/>
          </p:cNvCxnSpPr>
          <p:nvPr/>
        </p:nvCxnSpPr>
        <p:spPr>
          <a:xfrm>
            <a:off x="6625753" y="2970791"/>
            <a:ext cx="222076" cy="66210"/>
          </a:xfrm>
          <a:prstGeom prst="bentConnector3">
            <a:avLst>
              <a:gd name="adj1" fmla="val -97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505CDDF-5D96-B244-873D-24E631312A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7014" y="3050703"/>
            <a:ext cx="325670" cy="21166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C258FC2-D1E6-E149-BC93-316FF9C75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15433" y="1557192"/>
            <a:ext cx="1290428" cy="4464385"/>
          </a:xfrm>
          <a:prstGeom prst="bentConnector3">
            <a:avLst>
              <a:gd name="adj1" fmla="val 7961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9812983-51CE-B843-B8AE-AFBDC6AE9279}"/>
              </a:ext>
            </a:extLst>
          </p:cNvPr>
          <p:cNvSpPr txBox="1"/>
          <p:nvPr/>
        </p:nvSpPr>
        <p:spPr>
          <a:xfrm>
            <a:off x="4945921" y="318439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509621A3-C15D-8E45-9B28-3A9AAB478DEB}"/>
              </a:ext>
            </a:extLst>
          </p:cNvPr>
          <p:cNvSpPr/>
          <p:nvPr/>
        </p:nvSpPr>
        <p:spPr>
          <a:xfrm>
            <a:off x="1953062" y="4802976"/>
            <a:ext cx="90242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52EE56-FA97-BD42-87BB-71069FEF85E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744116" y="4976356"/>
            <a:ext cx="20894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Flowchart: Decision 96">
            <a:extLst>
              <a:ext uri="{FF2B5EF4-FFF2-40B4-BE49-F238E27FC236}">
                <a16:creationId xmlns:a16="http://schemas.microsoft.com/office/drawing/2014/main" id="{B3625C30-E2DD-C049-AD2B-B9F8DC720169}"/>
              </a:ext>
            </a:extLst>
          </p:cNvPr>
          <p:cNvSpPr/>
          <p:nvPr/>
        </p:nvSpPr>
        <p:spPr>
          <a:xfrm>
            <a:off x="1513638" y="4896910"/>
            <a:ext cx="242555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23039D-71E1-C946-9FF3-33EFAA02D2C7}"/>
              </a:ext>
            </a:extLst>
          </p:cNvPr>
          <p:cNvSpPr txBox="1"/>
          <p:nvPr/>
        </p:nvSpPr>
        <p:spPr>
          <a:xfrm>
            <a:off x="1757973" y="5007473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BD521878-CCF1-134E-91D0-2E58044F75B3}"/>
              </a:ext>
            </a:extLst>
          </p:cNvPr>
          <p:cNvSpPr/>
          <p:nvPr/>
        </p:nvSpPr>
        <p:spPr>
          <a:xfrm>
            <a:off x="3366674" y="4800600"/>
            <a:ext cx="13291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9" name="Isosceles Triangle 102">
            <a:extLst>
              <a:ext uri="{FF2B5EF4-FFF2-40B4-BE49-F238E27FC236}">
                <a16:creationId xmlns:a16="http://schemas.microsoft.com/office/drawing/2014/main" id="{C19F14A1-1E31-6F47-9BF0-6C0578F089ED}"/>
              </a:ext>
            </a:extLst>
          </p:cNvPr>
          <p:cNvSpPr/>
          <p:nvPr/>
        </p:nvSpPr>
        <p:spPr>
          <a:xfrm rot="5400000" flipH="1">
            <a:off x="3123471" y="4851097"/>
            <a:ext cx="271014" cy="227603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0" name="Elbow Connector 63">
            <a:extLst>
              <a:ext uri="{FF2B5EF4-FFF2-40B4-BE49-F238E27FC236}">
                <a16:creationId xmlns:a16="http://schemas.microsoft.com/office/drawing/2014/main" id="{48CF2F53-8EE4-BF49-96EC-65A6A76A99EE}"/>
              </a:ext>
            </a:extLst>
          </p:cNvPr>
          <p:cNvCxnSpPr>
            <a:cxnSpLocks/>
            <a:stCxn id="69" idx="3"/>
            <a:endCxn id="64" idx="3"/>
          </p:cNvCxnSpPr>
          <p:nvPr/>
        </p:nvCxnSpPr>
        <p:spPr>
          <a:xfrm rot="10800000">
            <a:off x="2855483" y="4976357"/>
            <a:ext cx="289695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8">
            <a:extLst>
              <a:ext uri="{FF2B5EF4-FFF2-40B4-BE49-F238E27FC236}">
                <a16:creationId xmlns:a16="http://schemas.microsoft.com/office/drawing/2014/main" id="{8684A56D-EAE1-A34B-A149-59B35D55FD87}"/>
              </a:ext>
            </a:extLst>
          </p:cNvPr>
          <p:cNvSpPr/>
          <p:nvPr/>
        </p:nvSpPr>
        <p:spPr>
          <a:xfrm>
            <a:off x="3874344" y="1942615"/>
            <a:ext cx="1188862" cy="34676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UniqueNameList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AC6AD123-FE5A-9C46-A547-7B36557AD92A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063206" y="2115995"/>
            <a:ext cx="1782289" cy="792009"/>
          </a:xfrm>
          <a:prstGeom prst="bentConnector3">
            <a:avLst>
              <a:gd name="adj1" fmla="val 79368"/>
            </a:avLst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372F1D99-C3CA-6942-8CCF-CF645757FEAE}"/>
              </a:ext>
            </a:extLst>
          </p:cNvPr>
          <p:cNvSpPr/>
          <p:nvPr/>
        </p:nvSpPr>
        <p:spPr>
          <a:xfrm>
            <a:off x="6845496" y="3583442"/>
            <a:ext cx="10208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Count Equipment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8D2A6E5E-97C2-754D-9E7A-5A1A9211049F}"/>
              </a:ext>
            </a:extLst>
          </p:cNvPr>
          <p:cNvSpPr/>
          <p:nvPr/>
        </p:nvSpPr>
        <p:spPr>
          <a:xfrm>
            <a:off x="5088559" y="2029304"/>
            <a:ext cx="242555" cy="173380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9E17F561-C9B1-4A4A-95BC-86247FD54370}"/>
              </a:ext>
            </a:extLst>
          </p:cNvPr>
          <p:cNvCxnSpPr>
            <a:cxnSpLocks/>
            <a:endCxn id="88" idx="1"/>
          </p:cNvCxnSpPr>
          <p:nvPr/>
        </p:nvCxnSpPr>
        <p:spPr>
          <a:xfrm rot="16200000" flipH="1">
            <a:off x="6529189" y="3410027"/>
            <a:ext cx="411136" cy="2214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7110334-1FB0-6649-B8C6-EDD217BA0FA6}"/>
              </a:ext>
            </a:extLst>
          </p:cNvPr>
          <p:cNvSpPr txBox="1"/>
          <p:nvPr/>
        </p:nvSpPr>
        <p:spPr>
          <a:xfrm>
            <a:off x="6641207" y="1825654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7C50406D-4455-774B-8D19-64471D802C76}"/>
              </a:ext>
            </a:extLst>
          </p:cNvPr>
          <p:cNvCxnSpPr>
            <a:cxnSpLocks/>
            <a:stCxn id="11" idx="3"/>
            <a:endCxn id="78" idx="1"/>
          </p:cNvCxnSpPr>
          <p:nvPr/>
        </p:nvCxnSpPr>
        <p:spPr>
          <a:xfrm flipV="1">
            <a:off x="3472237" y="2115995"/>
            <a:ext cx="402107" cy="836940"/>
          </a:xfrm>
          <a:prstGeom prst="bentConnector3">
            <a:avLst>
              <a:gd name="adj1" fmla="val 34317"/>
            </a:avLst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FF7F1F7-583A-6349-BFE8-87A121251C85}"/>
              </a:ext>
            </a:extLst>
          </p:cNvPr>
          <p:cNvSpPr txBox="1"/>
          <p:nvPr/>
        </p:nvSpPr>
        <p:spPr>
          <a:xfrm>
            <a:off x="3686799" y="1909689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7030A0"/>
                </a:solidFill>
              </a:rPr>
              <a:t>1</a:t>
            </a:r>
            <a:endParaRPr lang="en-SG" sz="11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FB3B310-0DA8-FA4E-9158-027B133EA6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06012" y="3062541"/>
            <a:ext cx="703745" cy="355597"/>
          </a:xfrm>
          <a:prstGeom prst="bentConnector3">
            <a:avLst>
              <a:gd name="adj1" fmla="val 100181"/>
            </a:avLst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4241EE77-22FC-2742-AAB3-A0BF2D64FA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59307" y="3577393"/>
            <a:ext cx="1438800" cy="201786"/>
          </a:xfrm>
          <a:prstGeom prst="bentConnector3">
            <a:avLst>
              <a:gd name="adj1" fmla="val 99859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8">
            <a:extLst>
              <a:ext uri="{FF2B5EF4-FFF2-40B4-BE49-F238E27FC236}">
                <a16:creationId xmlns:a16="http://schemas.microsoft.com/office/drawing/2014/main" id="{204BFB71-6EC4-0F43-AB53-62E809FEC428}"/>
              </a:ext>
            </a:extLst>
          </p:cNvPr>
          <p:cNvSpPr/>
          <p:nvPr/>
        </p:nvSpPr>
        <p:spPr>
          <a:xfrm>
            <a:off x="3775142" y="4181085"/>
            <a:ext cx="1280600" cy="346760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UniqueWorklistList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53BDBBB-D534-6A43-BA53-880C366AEE05}"/>
              </a:ext>
            </a:extLst>
          </p:cNvPr>
          <p:cNvSpPr txBox="1"/>
          <p:nvPr/>
        </p:nvSpPr>
        <p:spPr>
          <a:xfrm>
            <a:off x="3555804" y="4156607"/>
            <a:ext cx="194474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ln>
                  <a:solidFill>
                    <a:srgbClr val="0070C0"/>
                  </a:solidFill>
                </a:ln>
                <a:solidFill>
                  <a:srgbClr val="7030A0"/>
                </a:solidFill>
              </a:rPr>
              <a:t>1</a:t>
            </a:r>
            <a:endParaRPr lang="en-SG" sz="1100" dirty="0">
              <a:ln>
                <a:solidFill>
                  <a:srgbClr val="0070C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3" name="Flowchart: Decision 96">
            <a:extLst>
              <a:ext uri="{FF2B5EF4-FFF2-40B4-BE49-F238E27FC236}">
                <a16:creationId xmlns:a16="http://schemas.microsoft.com/office/drawing/2014/main" id="{77A2B2E2-FCFD-444B-A08C-9B8E8908E952}"/>
              </a:ext>
            </a:extLst>
          </p:cNvPr>
          <p:cNvSpPr/>
          <p:nvPr/>
        </p:nvSpPr>
        <p:spPr>
          <a:xfrm>
            <a:off x="5055742" y="4279831"/>
            <a:ext cx="242555" cy="173380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FBDC1042-ADBA-0445-B501-41F5B5B2BFAD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5298297" y="4357915"/>
            <a:ext cx="169933" cy="8606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9F3B826-8729-A246-AA9C-490D9B848426}"/>
              </a:ext>
            </a:extLst>
          </p:cNvPr>
          <p:cNvSpPr txBox="1"/>
          <p:nvPr/>
        </p:nvSpPr>
        <p:spPr>
          <a:xfrm>
            <a:off x="5298297" y="4173929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ln>
                  <a:solidFill>
                    <a:srgbClr val="0070C0"/>
                  </a:solidFill>
                </a:ln>
                <a:solidFill>
                  <a:srgbClr val="7030A0"/>
                </a:solidFill>
              </a:rPr>
              <a:t>*</a:t>
            </a:r>
            <a:endParaRPr lang="en-SG" sz="1100" dirty="0">
              <a:ln>
                <a:solidFill>
                  <a:srgbClr val="0070C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5611D9FB-C594-4642-8DB9-040AE8C47591}"/>
              </a:ext>
            </a:extLst>
          </p:cNvPr>
          <p:cNvSpPr/>
          <p:nvPr/>
        </p:nvSpPr>
        <p:spPr>
          <a:xfrm>
            <a:off x="5453527" y="4181085"/>
            <a:ext cx="727708" cy="346760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WorkList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119" name="Flowchart: Decision 96">
            <a:extLst>
              <a:ext uri="{FF2B5EF4-FFF2-40B4-BE49-F238E27FC236}">
                <a16:creationId xmlns:a16="http://schemas.microsoft.com/office/drawing/2014/main" id="{7D757B1D-A24F-7147-AC52-0F5000AFE520}"/>
              </a:ext>
            </a:extLst>
          </p:cNvPr>
          <p:cNvSpPr/>
          <p:nvPr/>
        </p:nvSpPr>
        <p:spPr>
          <a:xfrm>
            <a:off x="6181235" y="4275528"/>
            <a:ext cx="242555" cy="173380"/>
          </a:xfrm>
          <a:prstGeom prst="flowChartDecision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077AB80-77DB-694A-B0DC-8CB39CB00E31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6423790" y="4362218"/>
            <a:ext cx="286664" cy="617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8">
            <a:extLst>
              <a:ext uri="{FF2B5EF4-FFF2-40B4-BE49-F238E27FC236}">
                <a16:creationId xmlns:a16="http://schemas.microsoft.com/office/drawing/2014/main" id="{3C348A1E-761E-A142-ACBB-D45B5281D626}"/>
              </a:ext>
            </a:extLst>
          </p:cNvPr>
          <p:cNvSpPr/>
          <p:nvPr/>
        </p:nvSpPr>
        <p:spPr>
          <a:xfrm>
            <a:off x="6729849" y="4239890"/>
            <a:ext cx="1005835" cy="236049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Assignee</a:t>
            </a:r>
          </a:p>
        </p:txBody>
      </p:sp>
      <p:sp>
        <p:nvSpPr>
          <p:cNvPr id="127" name="Rectangle 8">
            <a:extLst>
              <a:ext uri="{FF2B5EF4-FFF2-40B4-BE49-F238E27FC236}">
                <a16:creationId xmlns:a16="http://schemas.microsoft.com/office/drawing/2014/main" id="{91990865-94C8-AF41-BDB5-0EBC1B66D498}"/>
              </a:ext>
            </a:extLst>
          </p:cNvPr>
          <p:cNvSpPr/>
          <p:nvPr/>
        </p:nvSpPr>
        <p:spPr>
          <a:xfrm>
            <a:off x="6736791" y="4623551"/>
            <a:ext cx="1005835" cy="236049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WorkID</a:t>
            </a:r>
          </a:p>
        </p:txBody>
      </p: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A2E0799-9CF1-1E49-AAA7-FE9AC33A7189}"/>
              </a:ext>
            </a:extLst>
          </p:cNvPr>
          <p:cNvCxnSpPr>
            <a:cxnSpLocks/>
            <a:endCxn id="127" idx="1"/>
          </p:cNvCxnSpPr>
          <p:nvPr/>
        </p:nvCxnSpPr>
        <p:spPr>
          <a:xfrm rot="16200000" flipH="1">
            <a:off x="6434189" y="4438974"/>
            <a:ext cx="388962" cy="216241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ED3F41DC-15CA-0840-B48A-BAE8F61FA626}"/>
              </a:ext>
            </a:extLst>
          </p:cNvPr>
          <p:cNvCxnSpPr>
            <a:endCxn id="39" idx="3"/>
          </p:cNvCxnSpPr>
          <p:nvPr/>
        </p:nvCxnSpPr>
        <p:spPr>
          <a:xfrm rot="5400000" flipH="1" flipV="1">
            <a:off x="6016564" y="2514113"/>
            <a:ext cx="2352091" cy="1344121"/>
          </a:xfrm>
          <a:prstGeom prst="bentConnector4">
            <a:avLst>
              <a:gd name="adj1" fmla="val 12908"/>
              <a:gd name="adj2" fmla="val 11700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Macintosh PowerPoint</Application>
  <PresentationFormat>On-screen Show (4:3)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2019-04-06T17:30:11Z</dcterms:modified>
</cp:coreProperties>
</file>