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DDCB-3D39-B64D-A4B4-2BE13DC4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2E28-F806-2443-80FC-7D4ADA561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4E2-57D6-AB47-89FA-1A717A59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6390-DFBA-154C-B13A-79760DE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2844-C86B-8049-A665-5742A79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CE64-E198-1E42-86FB-9A68288C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CAE5-4F59-8141-96D6-47564764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F19A-0EC0-0146-B9BE-2A691329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5B39-93D6-9F41-AA72-895F2AB6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AB6B-4BDA-D048-BCD4-9F00A1F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9A12B-5422-E048-94FA-C3EBD66B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8064-C0FA-B74E-9343-FD74301C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BBE4-E3E5-FF42-8B65-AC696470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575A-C9E9-7449-9EC7-02AC1435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511C-3F81-5540-9044-845914D3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7B8-9756-B841-9E0A-EB87B4EA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D962-111E-0D46-9543-221782F5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05C9-B9FD-F840-8AC4-3B24F7A4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42A-20AD-0E40-A70A-4AC10B0A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73F0-6CB4-C244-9200-59FECAE9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6615-BE52-374C-A0F0-DEB65D23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25A2-FEA1-DF4A-AE0F-0D8DD715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E692-CCDF-BE44-BE7E-4E105E17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1FC0-3E95-DC40-9F5A-3965C9DB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166E-21F8-9B4E-B46B-6B908AF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68F-FAD8-2743-BE9A-DCDECA13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F10-07B1-0444-8AA8-E4C39CCB8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B217-7024-1143-808E-A49E60F9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718D5-8311-5440-AF91-04CAD6E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39A02-92AE-754F-BD10-767D5F05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B16D-5350-FD47-B735-5BC6AA59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5E06-8B12-704E-8370-0FD1BEB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F80C-26C6-FE44-A04E-3193D88F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7EC28-6CB2-7E4A-BE53-8FD32120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51B4E-04CA-274F-B72A-544BB75D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C6ED6-50F8-2F45-A927-DB52325BE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E6592-36CD-714A-B68D-736BB6A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68CFB-C421-D249-B3EC-4F4D8CD1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969B-FB80-104D-B3D8-606722B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1A5B-3084-7945-92E1-EDDBDBD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ACB25-EAFA-5741-A3EB-202A61F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F31C4-489B-2B42-9E24-E3634BC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D276B-8F54-1B43-9230-F88327DF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70EB8-29EF-B74F-B503-14D2BC21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B773F-175F-684F-8215-9F71D800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C369-8978-AB4E-B4F2-09ECD90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1C68-05C4-B647-986A-EC7EB679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5F44-26A2-6F43-8993-A829B44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07203-9EBC-3B4E-9521-99AE15FC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4369-1764-1E49-9FD6-7BBAFA5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5668-D42C-F348-917A-742E20A2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9056-D238-AE48-97A4-78E1CB6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0A00-8FDF-1E45-A8EB-6B4C696B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DDC9A-D7ED-F74B-B5A2-8315EAB97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60E9-1459-C34F-909E-D3230465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AFD0A-A860-034A-A6FE-5533DDD6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C7EA-E5B6-BC41-AED9-075F08CF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916A-9D94-EB4A-9556-0EE9CC94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D4466-E2DE-F748-B1D5-7DF1A8A3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FD74D-B3BA-3041-957A-695E8575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5120-5F2C-064B-B453-432F258C7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23C3-87C2-AF43-AAB9-11352823013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E589-1035-E542-95A2-184FB618C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71F2-FF4A-4646-B094-288DD4F0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22F4-B2D6-E642-A534-681A12EF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AE40-838B-EC48-9450-9E3B4BB69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01EF-AF04-B045-AF56-C2679FEB0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Tan Xue Qi</dc:creator>
  <cp:lastModifiedBy>Rachel Tan Xue Qi</cp:lastModifiedBy>
  <cp:revision>1</cp:revision>
  <dcterms:created xsi:type="dcterms:W3CDTF">2019-04-15T12:00:42Z</dcterms:created>
  <dcterms:modified xsi:type="dcterms:W3CDTF">2019-04-15T12:01:14Z</dcterms:modified>
</cp:coreProperties>
</file>