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12599988"/>
  <p:notesSz cx="6858000" cy="9144000"/>
  <p:defaultTextStyle>
    <a:defPPr>
      <a:defRPr lang="en-U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2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4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030A0"/>
    <a:srgbClr val="F1F5E9"/>
    <a:srgbClr val="E0F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963" autoAdjust="0"/>
    <p:restoredTop sz="95733" autoAdjust="0"/>
  </p:normalViewPr>
  <p:slideViewPr>
    <p:cSldViewPr showGuides="1">
      <p:cViewPr>
        <p:scale>
          <a:sx n="90" d="100"/>
          <a:sy n="90" d="100"/>
        </p:scale>
        <p:origin x="-86" y="-662"/>
      </p:cViewPr>
      <p:guideLst>
        <p:guide orient="horz" pos="2734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7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0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2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3914186"/>
            <a:ext cx="12240181" cy="27008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7139993"/>
            <a:ext cx="10080149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9" y="504607"/>
            <a:ext cx="3240048" cy="10750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1" y="504607"/>
            <a:ext cx="9480140" cy="10750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8096682"/>
            <a:ext cx="12240181" cy="2502498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5340430"/>
            <a:ext cx="12240181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5" y="2940009"/>
            <a:ext cx="6360094" cy="831541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3" y="2940009"/>
            <a:ext cx="6360094" cy="831541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8" y="2820418"/>
            <a:ext cx="6362595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9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8" y="3995833"/>
            <a:ext cx="6362595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20" y="2820418"/>
            <a:ext cx="6365094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9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20" y="3995833"/>
            <a:ext cx="6365094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6" y="501666"/>
            <a:ext cx="4737571" cy="2134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1" y="501685"/>
            <a:ext cx="8050119" cy="10753741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6" y="2636670"/>
            <a:ext cx="4737571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40" indent="0">
              <a:buNone/>
              <a:defRPr sz="900"/>
            </a:lvl4pPr>
            <a:lvl5pPr marL="1828718" indent="0">
              <a:buNone/>
              <a:defRPr sz="900"/>
            </a:lvl5pPr>
            <a:lvl6pPr marL="2285899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8819995"/>
            <a:ext cx="8640128" cy="1041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1125832"/>
            <a:ext cx="8640128" cy="7559993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799"/>
            </a:lvl2pPr>
            <a:lvl3pPr marL="914359" indent="0">
              <a:buNone/>
              <a:defRPr sz="2400"/>
            </a:lvl3pPr>
            <a:lvl4pPr marL="1371540" indent="0">
              <a:buNone/>
              <a:defRPr sz="2000"/>
            </a:lvl4pPr>
            <a:lvl5pPr marL="1828718" indent="0">
              <a:buNone/>
              <a:defRPr sz="2000"/>
            </a:lvl5pPr>
            <a:lvl6pPr marL="2285899" indent="0">
              <a:buNone/>
              <a:defRPr sz="2000"/>
            </a:lvl6pPr>
            <a:lvl7pPr marL="2743077" indent="0">
              <a:buNone/>
              <a:defRPr sz="2000"/>
            </a:lvl7pPr>
            <a:lvl8pPr marL="3200257" indent="0">
              <a:buNone/>
              <a:defRPr sz="2000"/>
            </a:lvl8pPr>
            <a:lvl9pPr marL="365743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9861245"/>
            <a:ext cx="8640128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40" indent="0">
              <a:buNone/>
              <a:defRPr sz="900"/>
            </a:lvl4pPr>
            <a:lvl5pPr marL="1828718" indent="0">
              <a:buNone/>
              <a:defRPr sz="900"/>
            </a:lvl5pPr>
            <a:lvl6pPr marL="2285899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5" y="504584"/>
            <a:ext cx="12960192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5" y="2940009"/>
            <a:ext cx="12960192" cy="8315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4" y="11678345"/>
            <a:ext cx="33600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11678345"/>
            <a:ext cx="456006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5" y="11678345"/>
            <a:ext cx="33600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8" indent="-285737" algn="l" defTabSz="914359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8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5">
            <a:extLst>
              <a:ext uri="{FF2B5EF4-FFF2-40B4-BE49-F238E27FC236}">
                <a16:creationId xmlns:a16="http://schemas.microsoft.com/office/drawing/2014/main" id="{34C50DF0-F393-4A70-B235-00A357064104}"/>
              </a:ext>
            </a:extLst>
          </p:cNvPr>
          <p:cNvSpPr/>
          <p:nvPr/>
        </p:nvSpPr>
        <p:spPr>
          <a:xfrm>
            <a:off x="195789" y="1850553"/>
            <a:ext cx="10410255" cy="62020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63" name="Rectangle 65">
            <a:extLst>
              <a:ext uri="{FF2B5EF4-FFF2-40B4-BE49-F238E27FC236}">
                <a16:creationId xmlns:a16="http://schemas.microsoft.com/office/drawing/2014/main" id="{50596625-53D6-44DE-A260-9719015B7838}"/>
              </a:ext>
            </a:extLst>
          </p:cNvPr>
          <p:cNvSpPr/>
          <p:nvPr/>
        </p:nvSpPr>
        <p:spPr>
          <a:xfrm>
            <a:off x="10662101" y="2371078"/>
            <a:ext cx="5395274" cy="565456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64" name="Rectangle 62">
            <a:extLst>
              <a:ext uri="{FF2B5EF4-FFF2-40B4-BE49-F238E27FC236}">
                <a16:creationId xmlns:a16="http://schemas.microsoft.com/office/drawing/2014/main" id="{77DD5224-9449-4CC2-98AD-752BB6ABE6A7}"/>
              </a:ext>
            </a:extLst>
          </p:cNvPr>
          <p:cNvSpPr/>
          <p:nvPr/>
        </p:nvSpPr>
        <p:spPr>
          <a:xfrm>
            <a:off x="12374422" y="4656945"/>
            <a:ext cx="1911664" cy="39856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:EquipmentManager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E5A8CB9-5A7E-4E87-9237-5F6F7E385661}"/>
              </a:ext>
            </a:extLst>
          </p:cNvPr>
          <p:cNvSpPr/>
          <p:nvPr/>
        </p:nvSpPr>
        <p:spPr>
          <a:xfrm>
            <a:off x="13198195" y="5739870"/>
            <a:ext cx="178292" cy="97445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7" name="Rectangle 62">
            <a:extLst>
              <a:ext uri="{FF2B5EF4-FFF2-40B4-BE49-F238E27FC236}">
                <a16:creationId xmlns:a16="http://schemas.microsoft.com/office/drawing/2014/main" id="{F1CAA8BE-72B2-4E92-A16F-7ACC981AD510}"/>
              </a:ext>
            </a:extLst>
          </p:cNvPr>
          <p:cNvSpPr/>
          <p:nvPr/>
        </p:nvSpPr>
        <p:spPr>
          <a:xfrm>
            <a:off x="10945814" y="4340532"/>
            <a:ext cx="1023500" cy="84402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7E26C3F-D0D5-4A97-AECC-C5351BFC2FA8}"/>
              </a:ext>
            </a:extLst>
          </p:cNvPr>
          <p:cNvCxnSpPr>
            <a:cxnSpLocks/>
          </p:cNvCxnSpPr>
          <p:nvPr/>
        </p:nvCxnSpPr>
        <p:spPr>
          <a:xfrm>
            <a:off x="11448788" y="5054980"/>
            <a:ext cx="12603" cy="243123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B3A64BB-6288-4D9B-B62D-C3346D82C347}"/>
              </a:ext>
            </a:extLst>
          </p:cNvPr>
          <p:cNvSpPr/>
          <p:nvPr/>
        </p:nvSpPr>
        <p:spPr>
          <a:xfrm>
            <a:off x="11350066" y="5573402"/>
            <a:ext cx="214995" cy="12922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7F0EF15-BA28-4B0B-BCC2-F63C541B24FB}"/>
              </a:ext>
            </a:extLst>
          </p:cNvPr>
          <p:cNvCxnSpPr>
            <a:cxnSpLocks/>
          </p:cNvCxnSpPr>
          <p:nvPr/>
        </p:nvCxnSpPr>
        <p:spPr>
          <a:xfrm flipH="1">
            <a:off x="13287341" y="4868399"/>
            <a:ext cx="19396" cy="25618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0D77FF0-4151-4B5E-B779-50C11937AEA8}"/>
              </a:ext>
            </a:extLst>
          </p:cNvPr>
          <p:cNvSpPr txBox="1"/>
          <p:nvPr/>
        </p:nvSpPr>
        <p:spPr>
          <a:xfrm>
            <a:off x="11613678" y="5545872"/>
            <a:ext cx="161708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sortFilteredEquipmentList(comparator)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470E61F-6DA1-4B9D-A41E-7D36932C147D}"/>
              </a:ext>
            </a:extLst>
          </p:cNvPr>
          <p:cNvCxnSpPr>
            <a:cxnSpLocks/>
          </p:cNvCxnSpPr>
          <p:nvPr/>
        </p:nvCxnSpPr>
        <p:spPr>
          <a:xfrm>
            <a:off x="11499377" y="5745320"/>
            <a:ext cx="169881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9217210-5DAC-44A4-BB34-6B63C7BBC58F}"/>
              </a:ext>
            </a:extLst>
          </p:cNvPr>
          <p:cNvCxnSpPr>
            <a:cxnSpLocks/>
          </p:cNvCxnSpPr>
          <p:nvPr/>
        </p:nvCxnSpPr>
        <p:spPr>
          <a:xfrm>
            <a:off x="11555890" y="6714323"/>
            <a:ext cx="1719387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67E4077-7002-47E6-954C-7C0FF4301DEA}"/>
              </a:ext>
            </a:extLst>
          </p:cNvPr>
          <p:cNvCxnSpPr>
            <a:cxnSpLocks/>
          </p:cNvCxnSpPr>
          <p:nvPr/>
        </p:nvCxnSpPr>
        <p:spPr>
          <a:xfrm flipH="1">
            <a:off x="14445411" y="5416950"/>
            <a:ext cx="21862" cy="19055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8657389-9B91-499C-8C79-7302669ADBE3}"/>
              </a:ext>
            </a:extLst>
          </p:cNvPr>
          <p:cNvSpPr/>
          <p:nvPr/>
        </p:nvSpPr>
        <p:spPr>
          <a:xfrm>
            <a:off x="14396153" y="5851551"/>
            <a:ext cx="142838" cy="5844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9B2634E-8822-49A7-B5BE-DA58309C53B3}"/>
              </a:ext>
            </a:extLst>
          </p:cNvPr>
          <p:cNvSpPr txBox="1"/>
          <p:nvPr/>
        </p:nvSpPr>
        <p:spPr>
          <a:xfrm>
            <a:off x="13423012" y="5638205"/>
            <a:ext cx="95128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sortEquipmentList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(comparator)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A258481-E636-4A38-B865-115BD4A6C470}"/>
              </a:ext>
            </a:extLst>
          </p:cNvPr>
          <p:cNvCxnSpPr>
            <a:cxnSpLocks/>
          </p:cNvCxnSpPr>
          <p:nvPr/>
        </p:nvCxnSpPr>
        <p:spPr>
          <a:xfrm>
            <a:off x="13372306" y="5851552"/>
            <a:ext cx="107310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0BC143-DA8B-4646-B663-1032E4F9F8E4}"/>
              </a:ext>
            </a:extLst>
          </p:cNvPr>
          <p:cNvCxnSpPr>
            <a:cxnSpLocks/>
          </p:cNvCxnSpPr>
          <p:nvPr/>
        </p:nvCxnSpPr>
        <p:spPr>
          <a:xfrm flipV="1">
            <a:off x="13371880" y="6436014"/>
            <a:ext cx="1057836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38350B5-D4E1-4B9F-AE4C-48B34ECF7B16}"/>
              </a:ext>
            </a:extLst>
          </p:cNvPr>
          <p:cNvCxnSpPr>
            <a:cxnSpLocks/>
          </p:cNvCxnSpPr>
          <p:nvPr/>
        </p:nvCxnSpPr>
        <p:spPr>
          <a:xfrm>
            <a:off x="9023612" y="4100010"/>
            <a:ext cx="0" cy="36618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8EEBAC6-29D1-433B-8E1C-A5E1F4184A64}"/>
              </a:ext>
            </a:extLst>
          </p:cNvPr>
          <p:cNvCxnSpPr>
            <a:cxnSpLocks/>
          </p:cNvCxnSpPr>
          <p:nvPr/>
        </p:nvCxnSpPr>
        <p:spPr>
          <a:xfrm flipH="1">
            <a:off x="7223471" y="3491254"/>
            <a:ext cx="19289" cy="42219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Rectangle 62">
            <a:extLst>
              <a:ext uri="{FF2B5EF4-FFF2-40B4-BE49-F238E27FC236}">
                <a16:creationId xmlns:a16="http://schemas.microsoft.com/office/drawing/2014/main" id="{AE1A6EFC-8768-415A-B1FC-2737FA54ABD8}"/>
              </a:ext>
            </a:extLst>
          </p:cNvPr>
          <p:cNvSpPr/>
          <p:nvPr/>
        </p:nvSpPr>
        <p:spPr>
          <a:xfrm>
            <a:off x="946083" y="243415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FBB1E07-A304-493A-AD99-C6D7F93C8C78}"/>
              </a:ext>
            </a:extLst>
          </p:cNvPr>
          <p:cNvCxnSpPr>
            <a:cxnSpLocks/>
          </p:cNvCxnSpPr>
          <p:nvPr/>
        </p:nvCxnSpPr>
        <p:spPr>
          <a:xfrm>
            <a:off x="1673897" y="2848627"/>
            <a:ext cx="0" cy="50017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5882EB2-0A8E-4FE4-AADA-A3F3B9DE65A4}"/>
              </a:ext>
            </a:extLst>
          </p:cNvPr>
          <p:cNvSpPr/>
          <p:nvPr/>
        </p:nvSpPr>
        <p:spPr>
          <a:xfrm>
            <a:off x="1564380" y="3148521"/>
            <a:ext cx="189909" cy="43376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6" name="Rectangle 62">
            <a:extLst>
              <a:ext uri="{FF2B5EF4-FFF2-40B4-BE49-F238E27FC236}">
                <a16:creationId xmlns:a16="http://schemas.microsoft.com/office/drawing/2014/main" id="{236B71C0-0954-40AE-B634-CDC4B5B1FB7A}"/>
              </a:ext>
            </a:extLst>
          </p:cNvPr>
          <p:cNvSpPr/>
          <p:nvPr/>
        </p:nvSpPr>
        <p:spPr>
          <a:xfrm>
            <a:off x="2898161" y="2336926"/>
            <a:ext cx="1965378" cy="4408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:EquipmentManagerParser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11AC65F-7514-49F3-A853-C6967D663386}"/>
              </a:ext>
            </a:extLst>
          </p:cNvPr>
          <p:cNvCxnSpPr>
            <a:cxnSpLocks/>
          </p:cNvCxnSpPr>
          <p:nvPr/>
        </p:nvCxnSpPr>
        <p:spPr>
          <a:xfrm>
            <a:off x="4113525" y="2797827"/>
            <a:ext cx="0" cy="49154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3E9EB8D-2587-4423-83FD-23C0AD7314D1}"/>
              </a:ext>
            </a:extLst>
          </p:cNvPr>
          <p:cNvSpPr/>
          <p:nvPr/>
        </p:nvSpPr>
        <p:spPr>
          <a:xfrm>
            <a:off x="4041518" y="3256019"/>
            <a:ext cx="152400" cy="18309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F3294B3-845F-41B6-9613-268E1057FF35}"/>
              </a:ext>
            </a:extLst>
          </p:cNvPr>
          <p:cNvCxnSpPr>
            <a:cxnSpLocks/>
            <a:stCxn id="120" idx="0"/>
            <a:endCxn id="130" idx="0"/>
          </p:cNvCxnSpPr>
          <p:nvPr/>
        </p:nvCxnSpPr>
        <p:spPr>
          <a:xfrm flipH="1">
            <a:off x="5635002" y="3366807"/>
            <a:ext cx="19289" cy="42219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E210D80-B787-41C0-910F-0BB17A9129A9}"/>
              </a:ext>
            </a:extLst>
          </p:cNvPr>
          <p:cNvSpPr/>
          <p:nvPr/>
        </p:nvSpPr>
        <p:spPr>
          <a:xfrm>
            <a:off x="5588820" y="336680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378A622-7E67-4874-8D55-E178F20264DC}"/>
              </a:ext>
            </a:extLst>
          </p:cNvPr>
          <p:cNvCxnSpPr>
            <a:cxnSpLocks/>
          </p:cNvCxnSpPr>
          <p:nvPr/>
        </p:nvCxnSpPr>
        <p:spPr>
          <a:xfrm>
            <a:off x="482038" y="315220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0245781-3433-4704-9CA3-A07D8F541BB8}"/>
              </a:ext>
            </a:extLst>
          </p:cNvPr>
          <p:cNvSpPr txBox="1"/>
          <p:nvPr/>
        </p:nvSpPr>
        <p:spPr>
          <a:xfrm>
            <a:off x="234488" y="2933076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(“sort name”)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4BCFC12-DC3E-4BB5-8536-74082219699A}"/>
              </a:ext>
            </a:extLst>
          </p:cNvPr>
          <p:cNvCxnSpPr>
            <a:cxnSpLocks/>
          </p:cNvCxnSpPr>
          <p:nvPr/>
        </p:nvCxnSpPr>
        <p:spPr>
          <a:xfrm flipV="1">
            <a:off x="4198910" y="328673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2E81FA1-9A09-424A-8EA5-91E36944B339}"/>
              </a:ext>
            </a:extLst>
          </p:cNvPr>
          <p:cNvSpPr txBox="1"/>
          <p:nvPr/>
        </p:nvSpPr>
        <p:spPr>
          <a:xfrm>
            <a:off x="2521829" y="525616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execute()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39C548-F6C7-4F94-9611-AE41B637E497}"/>
              </a:ext>
            </a:extLst>
          </p:cNvPr>
          <p:cNvCxnSpPr>
            <a:cxnSpLocks/>
          </p:cNvCxnSpPr>
          <p:nvPr/>
        </p:nvCxnSpPr>
        <p:spPr>
          <a:xfrm>
            <a:off x="4172046" y="3652626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83E0316-2398-43C8-98EF-D9C7CBCFCACB}"/>
              </a:ext>
            </a:extLst>
          </p:cNvPr>
          <p:cNvCxnSpPr>
            <a:cxnSpLocks/>
          </p:cNvCxnSpPr>
          <p:nvPr/>
        </p:nvCxnSpPr>
        <p:spPr>
          <a:xfrm>
            <a:off x="1754289" y="5089817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7E6F688-B52C-474B-BAE4-48C0470966BE}"/>
              </a:ext>
            </a:extLst>
          </p:cNvPr>
          <p:cNvCxnSpPr>
            <a:cxnSpLocks/>
          </p:cNvCxnSpPr>
          <p:nvPr/>
        </p:nvCxnSpPr>
        <p:spPr>
          <a:xfrm>
            <a:off x="477846" y="748621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89FA409-DB88-48AB-BC17-1F28FDBD7779}"/>
              </a:ext>
            </a:extLst>
          </p:cNvPr>
          <p:cNvSpPr txBox="1"/>
          <p:nvPr/>
        </p:nvSpPr>
        <p:spPr>
          <a:xfrm>
            <a:off x="1929838" y="3016882"/>
            <a:ext cx="19798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parseCommand</a:t>
            </a:r>
          </a:p>
          <a:p>
            <a:pPr algn="ctr"/>
            <a:r>
              <a:rPr lang="en-US" dirty="0"/>
              <a:t>(“sort name”)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96143C5-B661-446D-B57A-F97A87974204}"/>
              </a:ext>
            </a:extLst>
          </p:cNvPr>
          <p:cNvSpPr txBox="1"/>
          <p:nvPr/>
        </p:nvSpPr>
        <p:spPr>
          <a:xfrm>
            <a:off x="530939" y="721481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result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E0DF0A8-BB40-4FB2-A8BB-91BC8E850CF8}"/>
              </a:ext>
            </a:extLst>
          </p:cNvPr>
          <p:cNvSpPr txBox="1"/>
          <p:nvPr/>
        </p:nvSpPr>
        <p:spPr>
          <a:xfrm>
            <a:off x="5516529" y="7588787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31" name="Rectangle 62">
            <a:extLst>
              <a:ext uri="{FF2B5EF4-FFF2-40B4-BE49-F238E27FC236}">
                <a16:creationId xmlns:a16="http://schemas.microsoft.com/office/drawing/2014/main" id="{2A703788-A5A1-4F71-AA40-2BEC467385AF}"/>
              </a:ext>
            </a:extLst>
          </p:cNvPr>
          <p:cNvSpPr/>
          <p:nvPr/>
        </p:nvSpPr>
        <p:spPr>
          <a:xfrm>
            <a:off x="5098914" y="2728410"/>
            <a:ext cx="1429251" cy="767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:SortCommandParser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4676C90-A34F-44E1-A430-904AA69148FC}"/>
              </a:ext>
            </a:extLst>
          </p:cNvPr>
          <p:cNvCxnSpPr>
            <a:cxnSpLocks/>
          </p:cNvCxnSpPr>
          <p:nvPr/>
        </p:nvCxnSpPr>
        <p:spPr>
          <a:xfrm>
            <a:off x="1762102" y="5500871"/>
            <a:ext cx="71531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D10046-13DF-471B-95B6-E1C725CD8749}"/>
              </a:ext>
            </a:extLst>
          </p:cNvPr>
          <p:cNvCxnSpPr>
            <a:cxnSpLocks/>
          </p:cNvCxnSpPr>
          <p:nvPr/>
        </p:nvCxnSpPr>
        <p:spPr>
          <a:xfrm>
            <a:off x="1771183" y="325412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E5D5000-0DAB-4FB1-AEAB-A9A095C8FD39}"/>
              </a:ext>
            </a:extLst>
          </p:cNvPr>
          <p:cNvCxnSpPr>
            <a:cxnSpLocks/>
          </p:cNvCxnSpPr>
          <p:nvPr/>
        </p:nvCxnSpPr>
        <p:spPr>
          <a:xfrm>
            <a:off x="1726010" y="7148539"/>
            <a:ext cx="71892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9E4CDAC-580D-46E8-87E3-241F122BEE6E}"/>
              </a:ext>
            </a:extLst>
          </p:cNvPr>
          <p:cNvSpPr/>
          <p:nvPr/>
        </p:nvSpPr>
        <p:spPr>
          <a:xfrm>
            <a:off x="9943306" y="6833883"/>
            <a:ext cx="158126" cy="1819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51AAC1E-CFAD-470C-B141-BA213362D936}"/>
              </a:ext>
            </a:extLst>
          </p:cNvPr>
          <p:cNvCxnSpPr>
            <a:cxnSpLocks/>
          </p:cNvCxnSpPr>
          <p:nvPr/>
        </p:nvCxnSpPr>
        <p:spPr>
          <a:xfrm>
            <a:off x="9092638" y="6972823"/>
            <a:ext cx="9583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5C4934C-A1A0-498F-A4D4-8FB0C2210EE7}"/>
              </a:ext>
            </a:extLst>
          </p:cNvPr>
          <p:cNvCxnSpPr>
            <a:cxnSpLocks/>
          </p:cNvCxnSpPr>
          <p:nvPr/>
        </p:nvCxnSpPr>
        <p:spPr>
          <a:xfrm flipV="1">
            <a:off x="9149079" y="6345292"/>
            <a:ext cx="30139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45B2FF3-5D74-4E12-BFA6-1D504FE4B26F}"/>
              </a:ext>
            </a:extLst>
          </p:cNvPr>
          <p:cNvSpPr/>
          <p:nvPr/>
        </p:nvSpPr>
        <p:spPr>
          <a:xfrm>
            <a:off x="5556411" y="3830693"/>
            <a:ext cx="182445" cy="11551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2887C97-0056-448A-8E82-0A8C9C848B8F}"/>
              </a:ext>
            </a:extLst>
          </p:cNvPr>
          <p:cNvCxnSpPr>
            <a:cxnSpLocks/>
          </p:cNvCxnSpPr>
          <p:nvPr/>
        </p:nvCxnSpPr>
        <p:spPr>
          <a:xfrm flipV="1">
            <a:off x="4165200" y="3840510"/>
            <a:ext cx="13899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BF1721-60DE-4058-A897-E9F33C32F16D}"/>
              </a:ext>
            </a:extLst>
          </p:cNvPr>
          <p:cNvCxnSpPr>
            <a:cxnSpLocks/>
          </p:cNvCxnSpPr>
          <p:nvPr/>
        </p:nvCxnSpPr>
        <p:spPr>
          <a:xfrm>
            <a:off x="4172046" y="498583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D9D7CE-8762-4BC1-AE5A-88708657EF88}"/>
              </a:ext>
            </a:extLst>
          </p:cNvPr>
          <p:cNvSpPr/>
          <p:nvPr/>
        </p:nvSpPr>
        <p:spPr>
          <a:xfrm>
            <a:off x="7156612" y="404279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9CA4779-2FA8-4422-B9E7-E8D48E1762AA}"/>
              </a:ext>
            </a:extLst>
          </p:cNvPr>
          <p:cNvCxnSpPr>
            <a:cxnSpLocks/>
          </p:cNvCxnSpPr>
          <p:nvPr/>
        </p:nvCxnSpPr>
        <p:spPr>
          <a:xfrm flipV="1">
            <a:off x="5766702" y="396271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54C961E-BF43-4D5C-8CF5-229CBE0C3BFF}"/>
              </a:ext>
            </a:extLst>
          </p:cNvPr>
          <p:cNvCxnSpPr>
            <a:cxnSpLocks/>
          </p:cNvCxnSpPr>
          <p:nvPr/>
        </p:nvCxnSpPr>
        <p:spPr>
          <a:xfrm>
            <a:off x="5735773" y="431879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62">
            <a:extLst>
              <a:ext uri="{FF2B5EF4-FFF2-40B4-BE49-F238E27FC236}">
                <a16:creationId xmlns:a16="http://schemas.microsoft.com/office/drawing/2014/main" id="{9B8EE94B-AF72-4DE9-B799-9ECF2B8FF87D}"/>
              </a:ext>
            </a:extLst>
          </p:cNvPr>
          <p:cNvSpPr/>
          <p:nvPr/>
        </p:nvSpPr>
        <p:spPr>
          <a:xfrm>
            <a:off x="6666706" y="3404394"/>
            <a:ext cx="1695516" cy="767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comparator: NameComparator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DA724C4-81A6-4F61-8378-2A5569F1EA91}"/>
              </a:ext>
            </a:extLst>
          </p:cNvPr>
          <p:cNvSpPr txBox="1"/>
          <p:nvPr/>
        </p:nvSpPr>
        <p:spPr>
          <a:xfrm>
            <a:off x="2664625" y="689318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result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4EC8EB5-408F-4B36-B3E0-FBD94BD3D423}"/>
              </a:ext>
            </a:extLst>
          </p:cNvPr>
          <p:cNvSpPr txBox="1"/>
          <p:nvPr/>
        </p:nvSpPr>
        <p:spPr>
          <a:xfrm>
            <a:off x="5741043" y="4080793"/>
            <a:ext cx="8720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comparator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2455A0D-7F2D-4599-AD66-06892D37D5F6}"/>
              </a:ext>
            </a:extLst>
          </p:cNvPr>
          <p:cNvSpPr/>
          <p:nvPr/>
        </p:nvSpPr>
        <p:spPr>
          <a:xfrm>
            <a:off x="8893246" y="4509807"/>
            <a:ext cx="231637" cy="3276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8123D5-E7BA-4873-900B-98F9E2417E1C}"/>
              </a:ext>
            </a:extLst>
          </p:cNvPr>
          <p:cNvCxnSpPr>
            <a:cxnSpLocks/>
          </p:cNvCxnSpPr>
          <p:nvPr/>
        </p:nvCxnSpPr>
        <p:spPr>
          <a:xfrm>
            <a:off x="5739838" y="4429734"/>
            <a:ext cx="265745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794C066-EB26-4B26-B51A-316203A56BD6}"/>
              </a:ext>
            </a:extLst>
          </p:cNvPr>
          <p:cNvCxnSpPr>
            <a:cxnSpLocks/>
          </p:cNvCxnSpPr>
          <p:nvPr/>
        </p:nvCxnSpPr>
        <p:spPr>
          <a:xfrm>
            <a:off x="5755642" y="4795626"/>
            <a:ext cx="323585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62">
            <a:extLst>
              <a:ext uri="{FF2B5EF4-FFF2-40B4-BE49-F238E27FC236}">
                <a16:creationId xmlns:a16="http://schemas.microsoft.com/office/drawing/2014/main" id="{FED42BEA-F9AC-4695-B4B8-F8132D54C890}"/>
              </a:ext>
            </a:extLst>
          </p:cNvPr>
          <p:cNvSpPr/>
          <p:nvPr/>
        </p:nvSpPr>
        <p:spPr>
          <a:xfrm>
            <a:off x="8397292" y="4042791"/>
            <a:ext cx="1581651" cy="59640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:SortCommand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C2B20D1-DE3B-4F34-8266-146FED3EAB29}"/>
              </a:ext>
            </a:extLst>
          </p:cNvPr>
          <p:cNvSpPr txBox="1"/>
          <p:nvPr/>
        </p:nvSpPr>
        <p:spPr>
          <a:xfrm>
            <a:off x="6523347" y="475824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s</a:t>
            </a:r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BF43A8D-0D62-4D08-8A36-378CFBE66588}"/>
              </a:ext>
            </a:extLst>
          </p:cNvPr>
          <p:cNvSpPr/>
          <p:nvPr/>
        </p:nvSpPr>
        <p:spPr>
          <a:xfrm>
            <a:off x="8893246" y="5500871"/>
            <a:ext cx="231637" cy="16450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85BEAB9-DF6E-469E-A4B8-52AA42D46AE0}"/>
              </a:ext>
            </a:extLst>
          </p:cNvPr>
          <p:cNvSpPr txBox="1"/>
          <p:nvPr/>
        </p:nvSpPr>
        <p:spPr>
          <a:xfrm>
            <a:off x="4648861" y="475034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s</a:t>
            </a: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668419D-6EE9-4204-9D09-990081E2EEC7}"/>
              </a:ext>
            </a:extLst>
          </p:cNvPr>
          <p:cNvSpPr txBox="1"/>
          <p:nvPr/>
        </p:nvSpPr>
        <p:spPr>
          <a:xfrm>
            <a:off x="2677817" y="483746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s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6D2E6D5-5B59-4114-BC12-29DB90D5B3DF}"/>
              </a:ext>
            </a:extLst>
          </p:cNvPr>
          <p:cNvSpPr txBox="1"/>
          <p:nvPr/>
        </p:nvSpPr>
        <p:spPr>
          <a:xfrm>
            <a:off x="3867072" y="3860154"/>
            <a:ext cx="19798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parse(“name”)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1424C48-A01F-4A6E-8DC5-BB584577D5D3}"/>
              </a:ext>
            </a:extLst>
          </p:cNvPr>
          <p:cNvSpPr txBox="1"/>
          <p:nvPr/>
        </p:nvSpPr>
        <p:spPr>
          <a:xfrm>
            <a:off x="6012669" y="4431123"/>
            <a:ext cx="23179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SortCommand(comparator)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342A810-B40A-4097-8367-CF92B74D8B96}"/>
              </a:ext>
            </a:extLst>
          </p:cNvPr>
          <p:cNvSpPr txBox="1"/>
          <p:nvPr/>
        </p:nvSpPr>
        <p:spPr>
          <a:xfrm>
            <a:off x="9296080" y="5198360"/>
            <a:ext cx="16250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sortFilteredEquipment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List(comparator)</a:t>
            </a:r>
            <a:endParaRPr lang="en-US" sz="1200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6484D57-7376-4525-AA78-BF17537BC847}"/>
              </a:ext>
            </a:extLst>
          </p:cNvPr>
          <p:cNvCxnSpPr>
            <a:cxnSpLocks/>
          </p:cNvCxnSpPr>
          <p:nvPr/>
        </p:nvCxnSpPr>
        <p:spPr>
          <a:xfrm>
            <a:off x="9141682" y="5624010"/>
            <a:ext cx="21901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7FCD0D9-E4F5-4441-A7B7-2BC6C2274F8C}"/>
              </a:ext>
            </a:extLst>
          </p:cNvPr>
          <p:cNvCxnSpPr>
            <a:cxnSpLocks/>
          </p:cNvCxnSpPr>
          <p:nvPr/>
        </p:nvCxnSpPr>
        <p:spPr>
          <a:xfrm>
            <a:off x="10019506" y="6782230"/>
            <a:ext cx="0" cy="104176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C0D96BE-65B3-45E2-A66A-70D1CBDA5FB3}"/>
              </a:ext>
            </a:extLst>
          </p:cNvPr>
          <p:cNvCxnSpPr>
            <a:cxnSpLocks/>
          </p:cNvCxnSpPr>
          <p:nvPr/>
        </p:nvCxnSpPr>
        <p:spPr>
          <a:xfrm>
            <a:off x="9092638" y="5967779"/>
            <a:ext cx="225742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62">
            <a:extLst>
              <a:ext uri="{FF2B5EF4-FFF2-40B4-BE49-F238E27FC236}">
                <a16:creationId xmlns:a16="http://schemas.microsoft.com/office/drawing/2014/main" id="{FB9157C6-C450-407C-AA5F-64369B48F690}"/>
              </a:ext>
            </a:extLst>
          </p:cNvPr>
          <p:cNvSpPr/>
          <p:nvPr/>
        </p:nvSpPr>
        <p:spPr>
          <a:xfrm>
            <a:off x="13671211" y="5276546"/>
            <a:ext cx="2063295" cy="34746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:UniqueEquipmentList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5" name="Rectangle 62">
            <a:extLst>
              <a:ext uri="{FF2B5EF4-FFF2-40B4-BE49-F238E27FC236}">
                <a16:creationId xmlns:a16="http://schemas.microsoft.com/office/drawing/2014/main" id="{623E891A-E29E-43A9-B125-823FC63CDD48}"/>
              </a:ext>
            </a:extLst>
          </p:cNvPr>
          <p:cNvSpPr/>
          <p:nvPr/>
        </p:nvSpPr>
        <p:spPr>
          <a:xfrm>
            <a:off x="9454676" y="6157410"/>
            <a:ext cx="1128267" cy="66884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 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63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 Manager</dc:title>
  <dc:creator>Sun Yiqun</dc:creator>
  <cp:lastModifiedBy>Tan Mei Yen</cp:lastModifiedBy>
  <cp:revision>124</cp:revision>
  <dcterms:created xsi:type="dcterms:W3CDTF">2016-07-22T14:33:02Z</dcterms:created>
  <dcterms:modified xsi:type="dcterms:W3CDTF">2019-04-13T09:14:49Z</dcterms:modified>
</cp:coreProperties>
</file>