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39"/>
  </p:normalViewPr>
  <p:slideViewPr>
    <p:cSldViewPr showGuides="1">
      <p:cViewPr>
        <p:scale>
          <a:sx n="101" d="100"/>
          <a:sy n="101" d="100"/>
        </p:scale>
        <p:origin x="664" y="9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42431" y="2133600"/>
            <a:ext cx="8596769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999747" y="3158531"/>
            <a:ext cx="1319812" cy="4304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EquipmentManagerStorage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06529" y="29159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78768" y="29084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749476" y="29995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778936" y="3373754"/>
            <a:ext cx="22081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2657" y="3087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972490" y="30872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42888" y="3287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3520607" y="3379038"/>
            <a:ext cx="43096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297593" y="3291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  <a:endCxn id="66" idx="1"/>
          </p:cNvCxnSpPr>
          <p:nvPr/>
        </p:nvCxnSpPr>
        <p:spPr>
          <a:xfrm flipV="1">
            <a:off x="5059018" y="3373754"/>
            <a:ext cx="346596" cy="528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951572" y="3205658"/>
            <a:ext cx="110744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JsonEquipmentManagerStorage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1996509" y="26052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775699" y="27733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539651" y="26866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517370" y="27786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294356" y="26908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740694" y="26052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405614" y="3200374"/>
            <a:ext cx="132304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EquipmentManager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7609255" y="2967496"/>
            <a:ext cx="335208" cy="14348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075257" y="2524874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075259" y="3206842"/>
            <a:ext cx="154668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>
                <a:solidFill>
                  <a:schemeClr val="accent6">
                    <a:lumMod val="75000"/>
                  </a:schemeClr>
                </a:solidFill>
              </a:rPr>
              <a:t>JsonAdaptedEquipment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>
            <a:off x="6728663" y="3373754"/>
            <a:ext cx="346596" cy="646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2019-03-09T20:11:27Z</dcterms:modified>
</cp:coreProperties>
</file>