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address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EquipmentManagerStateList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Mei Yen</cp:lastModifiedBy>
  <cp:revision>21</cp:revision>
  <dcterms:created xsi:type="dcterms:W3CDTF">2017-07-28T00:49:09Z</dcterms:created>
  <dcterms:modified xsi:type="dcterms:W3CDTF">2019-04-13T10:50:53Z</dcterms:modified>
</cp:coreProperties>
</file>