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531453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currentStatePointer = 0</a:t>
            </a:r>
          </a:p>
        </p:txBody>
      </p:sp>
      <p:sp>
        <p:nvSpPr>
          <p:cNvPr id="3" name="Down Arrow 2"/>
          <p:cNvSpPr/>
          <p:nvPr/>
        </p:nvSpPr>
        <p:spPr>
          <a:xfrm>
            <a:off x="4397700" y="2244365"/>
            <a:ext cx="1987467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delete-e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currentStatePointer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940803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2A72694-55F1-452C-B984-1B8D635EE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3226"/>
              </p:ext>
            </p:extLst>
          </p:nvPr>
        </p:nvGraphicFramePr>
        <p:xfrm>
          <a:off x="473239" y="1476102"/>
          <a:ext cx="254349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54349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em0:</a:t>
                      </a:r>
                      <a:r>
                        <a:rPr lang="en-SG" sz="1800" u="sng" dirty="0"/>
                        <a:t>EquipmentManager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C8CA63F-9D03-4A99-9620-A46FC685A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716730"/>
              </p:ext>
            </p:extLst>
          </p:nvPr>
        </p:nvGraphicFramePr>
        <p:xfrm>
          <a:off x="473239" y="3913796"/>
          <a:ext cx="254349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54349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em0:</a:t>
                      </a:r>
                      <a:r>
                        <a:rPr lang="en-SG" sz="1800" u="sng" dirty="0"/>
                        <a:t>EquipmentManager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D7D0221-01DF-46A8-B508-97E604586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128036"/>
              </p:ext>
            </p:extLst>
          </p:nvPr>
        </p:nvGraphicFramePr>
        <p:xfrm>
          <a:off x="3125180" y="3915093"/>
          <a:ext cx="254349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54349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em1:</a:t>
                      </a:r>
                      <a:r>
                        <a:rPr lang="en-SG" sz="1800" u="sng" dirty="0"/>
                        <a:t>EquipmentManager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Mei Yen</cp:lastModifiedBy>
  <cp:revision>26</cp:revision>
  <dcterms:created xsi:type="dcterms:W3CDTF">2017-07-27T00:35:51Z</dcterms:created>
  <dcterms:modified xsi:type="dcterms:W3CDTF">2019-04-13T16:04:15Z</dcterms:modified>
</cp:coreProperties>
</file>