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0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CC519-EE2E-4054-A653-93D611E01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DEA74E-4030-4F69-A055-4C6319EEEC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C99E3-37A6-4485-B9A2-AF27A7260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13/4/2019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BD546-D949-4A25-8EA4-47DF23229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47391-4DF6-4ACF-BCE9-C1A9DAC80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777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D3DFE-0C62-45F5-B1BF-FD1F194ED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392762-3586-4B6D-A174-2D3ACF0A1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232E7-84FB-4535-9FC1-1BEF8F174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13/4/2019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796EF-04EF-401A-AC84-F7BDBC99D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5F009-0A64-4649-A732-4AA6D619F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5198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DE9595-D7A8-4E19-B4C6-E295F978F6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2975B7-7A6D-40EA-B2F6-338022AD2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30AC3-1BED-4D2B-96D3-51C50E14A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13/4/2019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6CA96-231A-43AD-B530-7C509651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63E3B-180A-454E-A661-6CCD48D70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8984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61C8D-BAF0-4DD9-92B9-591B27279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DA4BD-1D78-446B-B79F-C1229642D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BEDB5-7B62-4953-BECB-7F7F3E909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13/4/2019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CD732-2DD1-42BE-8480-5C6507018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C27E0-F36A-4438-9402-C2CB0377D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56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42FFA-8A45-40F8-9C5C-9906971B3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879A7-8225-4473-B738-B780B6224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7978C-FE65-4091-9152-E33029C12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13/4/2019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4C9CC-480F-4DCB-AC70-D7A4CCA0B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A07EC-843A-4ED9-8F1C-AD703CA36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7340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EE2DA-07D9-4774-A8CA-0CA247F8C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93A59-4E25-4FFA-8796-AA06EF3E5C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373B10-E346-4893-AFEE-65E014405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C411A1-6D64-4C63-A758-5D2FEE677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13/4/2019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C2E46-644C-4155-A697-764A7A0AB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92DEDD-6479-45E4-B1F5-6EDD41BBB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8304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ED888-63EF-4CC0-8500-9C8DB672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3BC1E-FB79-4906-A967-9C7046C6D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7A4EC6-1C42-4BA4-8108-32579276C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2CA209-B9F5-4E1E-B302-74CC2D4CFD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6E876D-DC4D-40EE-BA38-CD01089602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4E1D97-8B3C-41A1-B0BA-BA833AD8B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13/4/2019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358D8F-B7DA-4DCE-AC8F-706450EEC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CE354E-2C73-4B6F-8AEB-14D1378A7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7260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9D381-288C-43FB-86C2-AAA4FCFD4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5D75E5-4830-4F75-8132-91122609F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13/4/2019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4A42C-834F-43EA-8053-84D5A665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C1E789-CDA9-48FF-A7BA-F21E31600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3172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A40ECD-0ABD-4F35-B481-512A01FC6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13/4/2019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4B8F11-A412-4FA6-9070-B9C742F69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EA086A-DA0B-4378-A128-F213644EC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8055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D165A-D423-4E89-A075-D59A9FB59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2A5CC-2876-49CA-993D-F4F73FC9D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4DE2E8-CCF6-4E88-A858-05A04CD0D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EBEC1E-DE48-4B55-A846-F8248E381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13/4/2019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5A6E8B-6BC2-49E9-B4E5-DAD3F7A1A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F739B-EDF0-43CE-A87E-C49F040C8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9745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1F49F-E849-4834-84DB-61CF2F26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1D62A9-3420-4F1C-9EB9-09EF85106E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50EC8D-D7F4-45FC-AD8C-2E198A32C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73D668-ABF4-41FE-958C-542EEDC5F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13/4/2019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A83B1C-93E7-4D32-9D1B-3F37403B1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F73BE-F17B-487B-943B-28655BB51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1851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F7127E-5F47-4B37-9FDB-695AB14D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D20F0F-B303-4EE3-AF17-E303EA90B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7ADFB-0C7F-4333-A456-815FAB4B0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C4E3E-8101-482F-A883-8B55DAFF7C07}" type="datetimeFigureOut">
              <a:rPr lang="en-SG" smtClean="0"/>
              <a:t>13/4/2019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92B28-8397-4C93-A277-5EE43A5378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31209-A74B-4134-87D0-421AB81BBB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984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Down Arrow 49"/>
          <p:cNvSpPr/>
          <p:nvPr/>
        </p:nvSpPr>
        <p:spPr>
          <a:xfrm>
            <a:off x="5194316" y="2149099"/>
            <a:ext cx="1330472" cy="15626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list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151A13B-9509-43FA-BFEB-1D9866A00B84}"/>
              </a:ext>
            </a:extLst>
          </p:cNvPr>
          <p:cNvSpPr txBox="1"/>
          <p:nvPr/>
        </p:nvSpPr>
        <p:spPr>
          <a:xfrm>
            <a:off x="2141895" y="2745771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latin typeface="Consolas" panose="020B0609020204030204" pitchFamily="49" charset="0"/>
              </a:rPr>
              <a:t>currentStatePointer = 1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64797" y="1375953"/>
            <a:ext cx="11364686" cy="6181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151A13B-9509-43FA-BFEB-1D9866A00B84}"/>
              </a:ext>
            </a:extLst>
          </p:cNvPr>
          <p:cNvSpPr txBox="1"/>
          <p:nvPr/>
        </p:nvSpPr>
        <p:spPr>
          <a:xfrm>
            <a:off x="2939070" y="5180749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latin typeface="Consolas" panose="020B0609020204030204" pitchFamily="49" charset="0"/>
              </a:rPr>
              <a:t>currentStatePointer = 1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87404" y="3838574"/>
            <a:ext cx="11364686" cy="5939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C7E497F-B97D-46E2-8C9C-D52263C33E33}"/>
              </a:ext>
            </a:extLst>
          </p:cNvPr>
          <p:cNvCxnSpPr>
            <a:cxnSpLocks/>
          </p:cNvCxnSpPr>
          <p:nvPr/>
        </p:nvCxnSpPr>
        <p:spPr>
          <a:xfrm flipV="1">
            <a:off x="3635796" y="2038898"/>
            <a:ext cx="0" cy="7068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9B8CDF7-0D47-4F21-BF2D-957E827A9877}"/>
              </a:ext>
            </a:extLst>
          </p:cNvPr>
          <p:cNvCxnSpPr>
            <a:cxnSpLocks/>
          </p:cNvCxnSpPr>
          <p:nvPr/>
        </p:nvCxnSpPr>
        <p:spPr>
          <a:xfrm flipV="1">
            <a:off x="4396570" y="4496762"/>
            <a:ext cx="0" cy="7068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6BD73B78-B851-4E28-B4FF-6B8A895D72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6335836"/>
              </p:ext>
            </p:extLst>
          </p:nvPr>
        </p:nvGraphicFramePr>
        <p:xfrm>
          <a:off x="473239" y="1476102"/>
          <a:ext cx="2543499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543499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em0:</a:t>
                      </a:r>
                      <a:r>
                        <a:rPr lang="en-SG" sz="1800" u="sng" dirty="0"/>
                        <a:t>EquipmentManager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744B9C6C-9B99-48B0-BFFB-151D3F924D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9466149"/>
              </p:ext>
            </p:extLst>
          </p:nvPr>
        </p:nvGraphicFramePr>
        <p:xfrm>
          <a:off x="3125180" y="1469584"/>
          <a:ext cx="2543499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543499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em1:</a:t>
                      </a:r>
                      <a:r>
                        <a:rPr lang="en-SG" sz="1800" u="sng" dirty="0"/>
                        <a:t>EquipmentManager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75A50620-CC80-4909-8DB0-42CAF3F807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130801"/>
              </p:ext>
            </p:extLst>
          </p:nvPr>
        </p:nvGraphicFramePr>
        <p:xfrm>
          <a:off x="473239" y="3913796"/>
          <a:ext cx="2543499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543499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em0:</a:t>
                      </a:r>
                      <a:r>
                        <a:rPr lang="en-SG" sz="1800" u="sng" dirty="0"/>
                        <a:t>EquipmentManager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AAB0E9F5-566E-47C6-A6A5-BA850537BF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3910300"/>
              </p:ext>
            </p:extLst>
          </p:nvPr>
        </p:nvGraphicFramePr>
        <p:xfrm>
          <a:off x="3125180" y="3915093"/>
          <a:ext cx="2543499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543499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em1:</a:t>
                      </a:r>
                      <a:r>
                        <a:rPr lang="en-SG" sz="1800" u="sng" dirty="0"/>
                        <a:t>EquipmentManager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9F971F79-69E0-4A1B-B312-76763B5652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2888257"/>
              </p:ext>
            </p:extLst>
          </p:nvPr>
        </p:nvGraphicFramePr>
        <p:xfrm>
          <a:off x="5777119" y="1469584"/>
          <a:ext cx="2543499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543499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em2:</a:t>
                      </a:r>
                      <a:r>
                        <a:rPr lang="en-SG" sz="1800" u="sng" dirty="0"/>
                        <a:t>EquipmentManager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73024D5F-DC1B-4513-9073-0169E9EF6D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4272584"/>
              </p:ext>
            </p:extLst>
          </p:nvPr>
        </p:nvGraphicFramePr>
        <p:xfrm>
          <a:off x="5777120" y="3913796"/>
          <a:ext cx="2543499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543499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em2:</a:t>
                      </a:r>
                      <a:r>
                        <a:rPr lang="en-SG" sz="1800" u="sng" dirty="0"/>
                        <a:t>EquipmentManager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8945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25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Tan Mei Yen</cp:lastModifiedBy>
  <cp:revision>39</cp:revision>
  <dcterms:created xsi:type="dcterms:W3CDTF">2017-07-27T00:35:51Z</dcterms:created>
  <dcterms:modified xsi:type="dcterms:W3CDTF">2019-04-13T11:00:13Z</dcterms:modified>
</cp:coreProperties>
</file>