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1162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858000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05846" y="423022"/>
            <a:ext cx="189955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:EquipmentManagerParser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7" y="2748246"/>
            <a:ext cx="16821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>
                <a:solidFill>
                  <a:srgbClr val="7030A0"/>
                </a:solidFill>
              </a:rPr>
              <a:t>EquipmentManager()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95781" y="2568606"/>
            <a:ext cx="277221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:VersionedEquipmentManager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912833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948391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385117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86153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685755" y="2958106"/>
            <a:ext cx="1600398" cy="172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9168156" y="3267337"/>
            <a:ext cx="15901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resetData(ReadOnlyEquipmentManager)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986669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066317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926204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442617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442617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733799"/>
            <a:ext cx="168484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Mei Yen</cp:lastModifiedBy>
  <cp:revision>107</cp:revision>
  <dcterms:created xsi:type="dcterms:W3CDTF">2016-07-22T14:33:02Z</dcterms:created>
  <dcterms:modified xsi:type="dcterms:W3CDTF">2019-04-13T10:55:05Z</dcterms:modified>
</cp:coreProperties>
</file>