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3" d="100"/>
          <a:sy n="93" d="100"/>
        </p:scale>
        <p:origin x="56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6322-C66F-454D-A1D3-51320CA70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C46D6-8954-D54D-ACA4-C44D234C4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B3657-FFBF-DC41-BC05-EE3EC4DA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3A90-27AE-B445-964F-4D0378D2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6912-2F05-3247-B583-7139DACD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9135-792D-D046-B4A4-54FA3B2C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C031F-8F44-2846-B22A-A44EF259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2C73-BB70-5442-B9B9-1BE42E1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FD19-D856-264B-A729-B0A966AF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F2DD-B170-614B-A811-F54B945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9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BD407-BB2C-1043-BB09-32DAF6C3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DEF24-7643-0544-BED8-4E02FAC4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EF8F-08EC-0047-91C7-41129C13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F84F-CB82-CE43-80CF-389F7B8F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E720-4207-9449-8430-5840251B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7FF4-B2D1-4B49-8187-9A591931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9F07-5884-9B48-B979-ED4D0807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CD6D-5663-5942-B2FC-3C5905E2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B5C5-1BCE-084F-8910-7C740F45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4293-B025-FF4E-A365-E125B584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9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8D48-4F55-F74F-8E5A-14DF91A7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AB882-D035-0249-BE38-DE2DC61F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16D60-CB3F-4548-8612-CA451782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F9D96-B281-5B4A-8081-5BF72C50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B6DA1-B31D-794C-851C-C861CAB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6891-0B0D-5A4A-A54C-4A3F8331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2BF5-3EF9-2443-B845-CD444C921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775AB-68F5-214A-BC19-0BFCBC5AB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AC2A6-6E4A-4A45-A47B-45B3D3CF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6CD8-C3F7-E14B-B776-A26263C3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BEC7E-8C08-E743-8E54-01F40B87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6F80-B978-9547-9E0B-9FDF7947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A1F6-209D-8047-8F96-A9CF59BF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9F4CD-B146-1B44-A7C3-95B50569B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665B7-CEF9-7648-98B4-366810E9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A3BCB-82EE-1146-B4DC-0E53B2E2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A629A-2D45-E249-A702-AC377B7F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3E0FC-7D1B-0346-B4BB-45C118C2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A3D3B-DF1C-2A44-9AA2-7EAEFA1A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EE3F-E96A-5A4D-AB6C-93D7AE8F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1DC15-1F95-4243-BFF4-5EC9ABFE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E769-B9EA-504A-B17D-BF32D54D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1617D-D678-7040-9EC8-2CDED728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EB874-E66D-2041-B1B0-585897B3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08B59-62D5-F348-8B1E-8273E118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21F6E-3921-454E-B66D-00E7A605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2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340-FC2D-1848-B085-1042CD86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2CFD-9587-6C44-B44A-431E32ED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24F9F-5E35-B843-88A1-3F411CF2F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6A94E-781C-5543-856E-3808CC05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B81B-0956-714C-9355-92036776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69D53-BD2F-9D41-9809-036BC34E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20D0-F90A-174D-88A0-11F9842E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8A5C8-37EE-C849-B644-5A8D3D309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87F4-743B-6346-A481-7912A1F9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C4887-8B02-7244-A478-AE4472FC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BECF-3A81-D947-9425-348FABE6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8AD93-5CCE-4B49-B87F-5F21550E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7D289-7C73-E14A-B484-611B969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9F295-1129-A74A-AFDE-389D7C23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FBBA7-67AB-AE47-8F1F-4BF836C84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2D3D-A980-1A48-A881-487942C3AAE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50EE-9B69-0B4E-8061-1C438BE8A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7D6F-7FBB-434A-B90B-A613555DC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511F9-4964-8D40-B432-554D329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1487FD-7F28-0546-A866-F379E6C09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"/>
          <a:stretch/>
        </p:blipFill>
        <p:spPr>
          <a:xfrm>
            <a:off x="524484" y="0"/>
            <a:ext cx="11143027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162C58-101F-2B42-8DE8-8BAE648E3787}"/>
              </a:ext>
            </a:extLst>
          </p:cNvPr>
          <p:cNvSpPr/>
          <p:nvPr/>
        </p:nvSpPr>
        <p:spPr>
          <a:xfrm>
            <a:off x="2796012" y="3731866"/>
            <a:ext cx="624386" cy="6243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F48FE0-C377-B14A-A410-41BC5EA2CCFF}"/>
              </a:ext>
            </a:extLst>
          </p:cNvPr>
          <p:cNvSpPr/>
          <p:nvPr/>
        </p:nvSpPr>
        <p:spPr>
          <a:xfrm>
            <a:off x="7345649" y="912814"/>
            <a:ext cx="624386" cy="62438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2FDA48-2F72-5F42-8A3B-EE89BA111D65}"/>
              </a:ext>
            </a:extLst>
          </p:cNvPr>
          <p:cNvSpPr/>
          <p:nvPr/>
        </p:nvSpPr>
        <p:spPr>
          <a:xfrm>
            <a:off x="524486" y="8134"/>
            <a:ext cx="11143027" cy="267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62500-9E33-8347-B0EE-FA29138D77FB}"/>
              </a:ext>
            </a:extLst>
          </p:cNvPr>
          <p:cNvSpPr/>
          <p:nvPr/>
        </p:nvSpPr>
        <p:spPr>
          <a:xfrm>
            <a:off x="524486" y="342902"/>
            <a:ext cx="11143027" cy="3769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30320-CCD0-1645-900D-D4EF9069B673}"/>
              </a:ext>
            </a:extLst>
          </p:cNvPr>
          <p:cNvSpPr/>
          <p:nvPr/>
        </p:nvSpPr>
        <p:spPr>
          <a:xfrm>
            <a:off x="524487" y="1774739"/>
            <a:ext cx="3283426" cy="4791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4A054-AFA0-904F-826B-BBC363909ED1}"/>
              </a:ext>
            </a:extLst>
          </p:cNvPr>
          <p:cNvSpPr/>
          <p:nvPr/>
        </p:nvSpPr>
        <p:spPr>
          <a:xfrm>
            <a:off x="524486" y="818781"/>
            <a:ext cx="11143027" cy="90585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A6B733-D025-114A-A84C-21B15312BE69}"/>
              </a:ext>
            </a:extLst>
          </p:cNvPr>
          <p:cNvSpPr/>
          <p:nvPr/>
        </p:nvSpPr>
        <p:spPr>
          <a:xfrm>
            <a:off x="2796012" y="208932"/>
            <a:ext cx="624386" cy="6243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2A22F1-1156-4D4D-B09D-AF4B1591C70F}"/>
              </a:ext>
            </a:extLst>
          </p:cNvPr>
          <p:cNvSpPr/>
          <p:nvPr/>
        </p:nvSpPr>
        <p:spPr>
          <a:xfrm>
            <a:off x="3995803" y="1794748"/>
            <a:ext cx="7671709" cy="472034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07AD23-C1E3-2541-90ED-EA8F60FC749E}"/>
              </a:ext>
            </a:extLst>
          </p:cNvPr>
          <p:cNvSpPr/>
          <p:nvPr/>
        </p:nvSpPr>
        <p:spPr>
          <a:xfrm>
            <a:off x="7345649" y="5941685"/>
            <a:ext cx="624386" cy="6243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938854-279D-E34C-861F-B36ED330E4FF}"/>
              </a:ext>
            </a:extLst>
          </p:cNvPr>
          <p:cNvSpPr/>
          <p:nvPr/>
        </p:nvSpPr>
        <p:spPr>
          <a:xfrm>
            <a:off x="10179932" y="276074"/>
            <a:ext cx="624386" cy="624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2B2E6D-D4D1-C34E-87F8-86FCDC363482}"/>
              </a:ext>
            </a:extLst>
          </p:cNvPr>
          <p:cNvCxnSpPr>
            <a:cxnSpLocks/>
          </p:cNvCxnSpPr>
          <p:nvPr/>
        </p:nvCxnSpPr>
        <p:spPr>
          <a:xfrm flipH="1" flipV="1">
            <a:off x="9316737" y="100208"/>
            <a:ext cx="1009922" cy="3517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3B91E95-E151-4C45-856C-664096687E73}"/>
              </a:ext>
            </a:extLst>
          </p:cNvPr>
          <p:cNvSpPr/>
          <p:nvPr/>
        </p:nvSpPr>
        <p:spPr>
          <a:xfrm>
            <a:off x="524487" y="6649068"/>
            <a:ext cx="11143026" cy="20079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DEAEF6-20FD-D148-9A33-865FDF96BED6}"/>
              </a:ext>
            </a:extLst>
          </p:cNvPr>
          <p:cNvCxnSpPr>
            <a:cxnSpLocks/>
          </p:cNvCxnSpPr>
          <p:nvPr/>
        </p:nvCxnSpPr>
        <p:spPr>
          <a:xfrm flipH="1">
            <a:off x="6413326" y="6233766"/>
            <a:ext cx="1051749" cy="5420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92FA25-C309-844E-8D96-18B4321B3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"/>
          <a:stretch/>
        </p:blipFill>
        <p:spPr>
          <a:xfrm>
            <a:off x="602532" y="48033"/>
            <a:ext cx="10986935" cy="67619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17CE76-154B-D24B-BC99-E5A346E0BA5A}"/>
              </a:ext>
            </a:extLst>
          </p:cNvPr>
          <p:cNvSpPr/>
          <p:nvPr/>
        </p:nvSpPr>
        <p:spPr>
          <a:xfrm>
            <a:off x="524486" y="20660"/>
            <a:ext cx="11143027" cy="267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D1760-4B5B-D24B-A4AD-65C170122AF3}"/>
              </a:ext>
            </a:extLst>
          </p:cNvPr>
          <p:cNvSpPr/>
          <p:nvPr/>
        </p:nvSpPr>
        <p:spPr>
          <a:xfrm>
            <a:off x="524487" y="1352811"/>
            <a:ext cx="2318921" cy="52132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625D0-6D72-2A4F-AF8A-EBE374E58854}"/>
              </a:ext>
            </a:extLst>
          </p:cNvPr>
          <p:cNvSpPr/>
          <p:nvPr/>
        </p:nvSpPr>
        <p:spPr>
          <a:xfrm>
            <a:off x="524486" y="663879"/>
            <a:ext cx="11143027" cy="60125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7CE3A5-BAB1-264D-BEAC-47B8C1D59E90}"/>
              </a:ext>
            </a:extLst>
          </p:cNvPr>
          <p:cNvSpPr/>
          <p:nvPr/>
        </p:nvSpPr>
        <p:spPr>
          <a:xfrm>
            <a:off x="524486" y="342902"/>
            <a:ext cx="11143027" cy="2332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4EF4B-591E-DB4E-BB59-604ECA5A3248}"/>
              </a:ext>
            </a:extLst>
          </p:cNvPr>
          <p:cNvSpPr/>
          <p:nvPr/>
        </p:nvSpPr>
        <p:spPr>
          <a:xfrm>
            <a:off x="2921453" y="1352812"/>
            <a:ext cx="4306065" cy="261794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0FC1C-627A-AB4D-AE07-503E6EA26C02}"/>
              </a:ext>
            </a:extLst>
          </p:cNvPr>
          <p:cNvSpPr/>
          <p:nvPr/>
        </p:nvSpPr>
        <p:spPr>
          <a:xfrm>
            <a:off x="2921453" y="4058434"/>
            <a:ext cx="4306065" cy="25076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F6AE9-AFC5-9E4F-A436-6319280CE477}"/>
              </a:ext>
            </a:extLst>
          </p:cNvPr>
          <p:cNvSpPr/>
          <p:nvPr/>
        </p:nvSpPr>
        <p:spPr>
          <a:xfrm>
            <a:off x="7305563" y="1341500"/>
            <a:ext cx="4306065" cy="2617940"/>
          </a:xfrm>
          <a:prstGeom prst="rect">
            <a:avLst/>
          </a:prstGeom>
          <a:noFill/>
          <a:ln w="28575">
            <a:solidFill>
              <a:srgbClr val="BA5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F812A1-B31B-464C-BE91-9F1A6CBCED54}"/>
              </a:ext>
            </a:extLst>
          </p:cNvPr>
          <p:cNvSpPr/>
          <p:nvPr/>
        </p:nvSpPr>
        <p:spPr>
          <a:xfrm>
            <a:off x="7322425" y="4003282"/>
            <a:ext cx="4306065" cy="261794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672376-0A7B-4647-A287-B809D1E27A4D}"/>
              </a:ext>
            </a:extLst>
          </p:cNvPr>
          <p:cNvSpPr/>
          <p:nvPr/>
        </p:nvSpPr>
        <p:spPr>
          <a:xfrm>
            <a:off x="524487" y="6649068"/>
            <a:ext cx="11143026" cy="200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49F29F-1A23-AD49-9FF0-3E603570B9A4}"/>
              </a:ext>
            </a:extLst>
          </p:cNvPr>
          <p:cNvSpPr/>
          <p:nvPr/>
        </p:nvSpPr>
        <p:spPr>
          <a:xfrm>
            <a:off x="10179932" y="276074"/>
            <a:ext cx="624386" cy="624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FE2DB6-B7E3-AA4A-8A6D-6C9A2A028F0B}"/>
              </a:ext>
            </a:extLst>
          </p:cNvPr>
          <p:cNvCxnSpPr>
            <a:cxnSpLocks/>
          </p:cNvCxnSpPr>
          <p:nvPr/>
        </p:nvCxnSpPr>
        <p:spPr>
          <a:xfrm flipH="1" flipV="1">
            <a:off x="9316737" y="100208"/>
            <a:ext cx="1009922" cy="3517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29589E1-75E8-5847-9CEC-98A5832334AB}"/>
              </a:ext>
            </a:extLst>
          </p:cNvPr>
          <p:cNvSpPr/>
          <p:nvPr/>
        </p:nvSpPr>
        <p:spPr>
          <a:xfrm>
            <a:off x="2796012" y="208932"/>
            <a:ext cx="624386" cy="6243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DB1CB0-C3CD-AC44-BED1-27CC62102D72}"/>
              </a:ext>
            </a:extLst>
          </p:cNvPr>
          <p:cNvSpPr/>
          <p:nvPr/>
        </p:nvSpPr>
        <p:spPr>
          <a:xfrm>
            <a:off x="6698039" y="638027"/>
            <a:ext cx="624386" cy="62438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851867-B46C-6D43-94AC-857CA3271AAA}"/>
              </a:ext>
            </a:extLst>
          </p:cNvPr>
          <p:cNvSpPr/>
          <p:nvPr/>
        </p:nvSpPr>
        <p:spPr>
          <a:xfrm>
            <a:off x="7345649" y="5941685"/>
            <a:ext cx="624386" cy="6243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729C40-ECE0-4441-AC0E-AA074CC0F9F2}"/>
              </a:ext>
            </a:extLst>
          </p:cNvPr>
          <p:cNvCxnSpPr>
            <a:cxnSpLocks/>
          </p:cNvCxnSpPr>
          <p:nvPr/>
        </p:nvCxnSpPr>
        <p:spPr>
          <a:xfrm flipH="1">
            <a:off x="6413326" y="6233766"/>
            <a:ext cx="1051749" cy="5420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6E2D2B3-D9DF-B24C-8259-85116BBC3716}"/>
              </a:ext>
            </a:extLst>
          </p:cNvPr>
          <p:cNvSpPr/>
          <p:nvPr/>
        </p:nvSpPr>
        <p:spPr>
          <a:xfrm>
            <a:off x="9821698" y="5625636"/>
            <a:ext cx="624386" cy="624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940105-E7D4-5B4B-882A-BD76EBC8443F}"/>
              </a:ext>
            </a:extLst>
          </p:cNvPr>
          <p:cNvSpPr/>
          <p:nvPr/>
        </p:nvSpPr>
        <p:spPr>
          <a:xfrm>
            <a:off x="9146402" y="2460725"/>
            <a:ext cx="624386" cy="624386"/>
          </a:xfrm>
          <a:prstGeom prst="ellipse">
            <a:avLst/>
          </a:prstGeom>
          <a:solidFill>
            <a:srgbClr val="B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AE836C-E941-684A-96A1-DF26C0FED6A9}"/>
              </a:ext>
            </a:extLst>
          </p:cNvPr>
          <p:cNvSpPr/>
          <p:nvPr/>
        </p:nvSpPr>
        <p:spPr>
          <a:xfrm>
            <a:off x="1945851" y="2361610"/>
            <a:ext cx="624386" cy="6243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5A0E97-3BB1-9B44-81A4-F3C0F7B1A0C2}"/>
              </a:ext>
            </a:extLst>
          </p:cNvPr>
          <p:cNvSpPr/>
          <p:nvPr/>
        </p:nvSpPr>
        <p:spPr>
          <a:xfrm>
            <a:off x="6073653" y="4745396"/>
            <a:ext cx="624386" cy="6243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8B23AC-A497-1146-8F43-C9C87B759FA5}"/>
              </a:ext>
            </a:extLst>
          </p:cNvPr>
          <p:cNvSpPr/>
          <p:nvPr/>
        </p:nvSpPr>
        <p:spPr>
          <a:xfrm>
            <a:off x="6073653" y="3180704"/>
            <a:ext cx="624386" cy="6243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180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Tan Xue Qi</dc:creator>
  <cp:lastModifiedBy>Rachel Tan Xue Qi</cp:lastModifiedBy>
  <cp:revision>2</cp:revision>
  <dcterms:created xsi:type="dcterms:W3CDTF">2019-04-01T16:05:49Z</dcterms:created>
  <dcterms:modified xsi:type="dcterms:W3CDTF">2019-04-06T19:47:24Z</dcterms:modified>
</cp:coreProperties>
</file>