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howGuides="1">
      <p:cViewPr varScale="1">
        <p:scale>
          <a:sx n="110" d="100"/>
          <a:sy n="110" d="100"/>
        </p:scale>
        <p:origin x="1368" y="17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1600200"/>
            <a:ext cx="5700181" cy="39624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62"/>
          <p:cNvSpPr/>
          <p:nvPr/>
        </p:nvSpPr>
        <p:spPr>
          <a:xfrm flipH="1">
            <a:off x="1936204" y="2526846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032673" y="2863700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4987385" y="2182867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Album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4987385" y="2847144"/>
            <a:ext cx="1435640" cy="581856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76600" y="5003977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545806" y="3138072"/>
            <a:ext cx="47412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3"/>
            <a:endCxn id="5" idx="1"/>
          </p:cNvCxnSpPr>
          <p:nvPr/>
        </p:nvCxnSpPr>
        <p:spPr>
          <a:xfrm flipV="1">
            <a:off x="4328073" y="3138072"/>
            <a:ext cx="659312" cy="163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endCxn id="4" idx="1"/>
          </p:cNvCxnSpPr>
          <p:nvPr/>
        </p:nvCxnSpPr>
        <p:spPr>
          <a:xfrm flipV="1">
            <a:off x="4326331" y="2458878"/>
            <a:ext cx="661054" cy="53108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0677" y="294427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15226" y="3134770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816214" y="2279766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843855" y="2975326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2023023" y="4831442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801954" y="5116896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 flipH="1" flipV="1">
            <a:off x="2362200" y="4112691"/>
            <a:ext cx="50288" cy="758213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47323" y="4387624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93392" y="4762764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DAC8E2-C3EA-4A7E-80E5-CA2A240C54E4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>
            <a:off x="6435185" y="2458878"/>
            <a:ext cx="1381029" cy="113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00A70B-2CA4-4961-80EB-6119DB819B66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423025" y="3138072"/>
            <a:ext cx="1420830" cy="27754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5">
            <a:extLst>
              <a:ext uri="{FF2B5EF4-FFF2-40B4-BE49-F238E27FC236}">
                <a16:creationId xmlns:a16="http://schemas.microsoft.com/office/drawing/2014/main" id="{B6423FAB-F83F-448C-995A-0C77A8F4860B}"/>
              </a:ext>
            </a:extLst>
          </p:cNvPr>
          <p:cNvSpPr/>
          <p:nvPr/>
        </p:nvSpPr>
        <p:spPr>
          <a:xfrm>
            <a:off x="7474949" y="1852511"/>
            <a:ext cx="1035598" cy="174372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ED1FD6-542C-43E3-9EF9-DDD650A412E4}"/>
              </a:ext>
            </a:extLst>
          </p:cNvPr>
          <p:cNvSpPr txBox="1"/>
          <p:nvPr/>
        </p:nvSpPr>
        <p:spPr>
          <a:xfrm>
            <a:off x="7547608" y="152400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Storage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71FDBB-AACE-44EB-B2E9-C181367D1C24}"/>
              </a:ext>
            </a:extLst>
          </p:cNvPr>
          <p:cNvSpPr txBox="1"/>
          <p:nvPr/>
        </p:nvSpPr>
        <p:spPr>
          <a:xfrm>
            <a:off x="7638324" y="1995142"/>
            <a:ext cx="77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Assets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7E058F-3881-468A-AC50-947731DBC174}"/>
              </a:ext>
            </a:extLst>
          </p:cNvPr>
          <p:cNvSpPr txBox="1"/>
          <p:nvPr/>
        </p:nvSpPr>
        <p:spPr>
          <a:xfrm>
            <a:off x="7667289" y="2679034"/>
            <a:ext cx="697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Temp</a:t>
            </a:r>
            <a:endParaRPr lang="en-GB" dirty="0"/>
          </a:p>
        </p:txBody>
      </p:sp>
      <p:sp>
        <p:nvSpPr>
          <p:cNvPr id="28" name="Rectangle 45">
            <a:extLst>
              <a:ext uri="{FF2B5EF4-FFF2-40B4-BE49-F238E27FC236}">
                <a16:creationId xmlns:a16="http://schemas.microsoft.com/office/drawing/2014/main" id="{709E7300-A2E8-8244-A5C0-92760F619CE2}"/>
              </a:ext>
            </a:extLst>
          </p:cNvPr>
          <p:cNvSpPr/>
          <p:nvPr/>
        </p:nvSpPr>
        <p:spPr>
          <a:xfrm>
            <a:off x="4998159" y="3530835"/>
            <a:ext cx="1822057" cy="58185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TransformationSet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76169C-DA3C-294A-9921-B02972195220}"/>
              </a:ext>
            </a:extLst>
          </p:cNvPr>
          <p:cNvCxnSpPr>
            <a:cxnSpLocks/>
          </p:cNvCxnSpPr>
          <p:nvPr/>
        </p:nvCxnSpPr>
        <p:spPr>
          <a:xfrm>
            <a:off x="4307490" y="3331396"/>
            <a:ext cx="679895" cy="43615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45">
            <a:extLst>
              <a:ext uri="{FF2B5EF4-FFF2-40B4-BE49-F238E27FC236}">
                <a16:creationId xmlns:a16="http://schemas.microsoft.com/office/drawing/2014/main" id="{23132D9A-01D4-9345-AF02-A13F9BEE41C6}"/>
              </a:ext>
            </a:extLst>
          </p:cNvPr>
          <p:cNvSpPr/>
          <p:nvPr/>
        </p:nvSpPr>
        <p:spPr>
          <a:xfrm>
            <a:off x="4745090" y="2057400"/>
            <a:ext cx="2239542" cy="227886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2FDF3F-5F0A-3B42-A1C8-A13C68CAC798}"/>
              </a:ext>
            </a:extLst>
          </p:cNvPr>
          <p:cNvSpPr txBox="1"/>
          <p:nvPr/>
        </p:nvSpPr>
        <p:spPr>
          <a:xfrm>
            <a:off x="5452221" y="1718846"/>
            <a:ext cx="79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Model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2018-12-15T14:27:12Z</dcterms:created>
  <dcterms:modified xsi:type="dcterms:W3CDTF">2019-04-14T08:29:17Z</dcterms:modified>
</cp:coreProperties>
</file>