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94643"/>
  </p:normalViewPr>
  <p:slideViewPr>
    <p:cSldViewPr snapToGrid="0" snapToObjects="1">
      <p:cViewPr>
        <p:scale>
          <a:sx n="75" d="100"/>
          <a:sy n="75" d="100"/>
        </p:scale>
        <p:origin x="30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7252886" y="846657"/>
            <a:ext cx="3465272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err="1">
                <a:solidFill>
                  <a:srgbClr val="7030A0"/>
                </a:solidFill>
              </a:rPr>
              <a:t>CurrentEdit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417389" y="872698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923582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557068" y="1357294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76138" y="1707988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383297" y="872698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996696" y="1357293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924689" y="1815486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6548191" y="2063310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471991" y="206331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365210" y="1711675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38491" y="1707986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(“crop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5082081" y="1962017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3037" y="265973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5055217" y="23279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37461" y="2583276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327109" y="5555076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472597" y="2851735"/>
            <a:ext cx="159081" cy="25077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359419" y="2769650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2697095" y="1490428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(“crop”)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18864" y="51110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91379" y="530997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992531" y="327252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37801" y="2315585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CropCommand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474264" y="2116759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053774" y="2510815"/>
            <a:ext cx="19230" cy="296806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981081" y="2959047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656872" y="296480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418989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982085" y="1709944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crop: Crop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659636" y="2869833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654355" y="181359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637461" y="5359478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0"/>
            <a:endCxn id="85" idx="0"/>
          </p:cNvCxnSpPr>
          <p:nvPr/>
        </p:nvCxnSpPr>
        <p:spPr>
          <a:xfrm>
            <a:off x="9639861" y="3272520"/>
            <a:ext cx="23751" cy="22297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645296" y="3213901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7933322" y="547887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9534410" y="5502296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620608" y="4954185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622912" y="4739211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632807" y="5184516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8244175" y="4210587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8150922" y="4975293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 flipV="1">
            <a:off x="8127649" y="5129815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C9CC21-75F3-2D47-B2EB-28FA44CEEEA2}"/>
              </a:ext>
            </a:extLst>
          </p:cNvPr>
          <p:cNvCxnSpPr>
            <a:cxnSpLocks/>
          </p:cNvCxnSpPr>
          <p:nvPr/>
        </p:nvCxnSpPr>
        <p:spPr>
          <a:xfrm>
            <a:off x="6670934" y="35056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32598CF-6CFF-FD43-A798-54B64DD73AF8}"/>
              </a:ext>
            </a:extLst>
          </p:cNvPr>
          <p:cNvSpPr txBox="1"/>
          <p:nvPr/>
        </p:nvSpPr>
        <p:spPr>
          <a:xfrm>
            <a:off x="6693761" y="3277992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91E726-FEE7-654A-851E-62D17D04B8D8}"/>
              </a:ext>
            </a:extLst>
          </p:cNvPr>
          <p:cNvCxnSpPr>
            <a:cxnSpLocks/>
          </p:cNvCxnSpPr>
          <p:nvPr/>
        </p:nvCxnSpPr>
        <p:spPr>
          <a:xfrm>
            <a:off x="6656872" y="3746447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F3A03C7-32DF-E647-AA75-A225960CF999}"/>
              </a:ext>
            </a:extLst>
          </p:cNvPr>
          <p:cNvSpPr/>
          <p:nvPr/>
        </p:nvSpPr>
        <p:spPr>
          <a:xfrm>
            <a:off x="7957969" y="3492966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191621-27E3-BC40-86E6-3D250AC29A79}"/>
              </a:ext>
            </a:extLst>
          </p:cNvPr>
          <p:cNvSpPr/>
          <p:nvPr/>
        </p:nvSpPr>
        <p:spPr>
          <a:xfrm>
            <a:off x="7964962" y="4942610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36986F-22CB-3846-8104-866855359CF3}"/>
              </a:ext>
            </a:extLst>
          </p:cNvPr>
          <p:cNvSpPr/>
          <p:nvPr/>
        </p:nvSpPr>
        <p:spPr>
          <a:xfrm>
            <a:off x="7972372" y="4397874"/>
            <a:ext cx="209110" cy="25348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510424C-589E-3741-8D5C-9B2DD8AAA3F6}"/>
              </a:ext>
            </a:extLst>
          </p:cNvPr>
          <p:cNvSpPr txBox="1"/>
          <p:nvPr/>
        </p:nvSpPr>
        <p:spPr>
          <a:xfrm>
            <a:off x="6704570" y="4194475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242339-F7ED-B947-A70A-DC2D4D538D02}"/>
              </a:ext>
            </a:extLst>
          </p:cNvPr>
          <p:cNvCxnSpPr>
            <a:cxnSpLocks/>
          </p:cNvCxnSpPr>
          <p:nvPr/>
        </p:nvCxnSpPr>
        <p:spPr>
          <a:xfrm>
            <a:off x="6645296" y="4434749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BA9C18-17CE-F449-A931-37C648B18D0A}"/>
              </a:ext>
            </a:extLst>
          </p:cNvPr>
          <p:cNvCxnSpPr>
            <a:cxnSpLocks/>
          </p:cNvCxnSpPr>
          <p:nvPr/>
        </p:nvCxnSpPr>
        <p:spPr>
          <a:xfrm>
            <a:off x="6635411" y="465961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4F42D8-C355-3041-9C02-36353B996C5A}"/>
              </a:ext>
            </a:extLst>
          </p:cNvPr>
          <p:cNvSpPr/>
          <p:nvPr/>
        </p:nvSpPr>
        <p:spPr>
          <a:xfrm>
            <a:off x="5150613" y="3987249"/>
            <a:ext cx="4734168" cy="1359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130E8-F3DB-8440-9AD8-EAF1E497545B}"/>
              </a:ext>
            </a:extLst>
          </p:cNvPr>
          <p:cNvSpPr txBox="1"/>
          <p:nvPr/>
        </p:nvSpPr>
        <p:spPr>
          <a:xfrm>
            <a:off x="5172679" y="4004821"/>
            <a:ext cx="418234" cy="26161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SG" sz="1100" dirty="0"/>
              <a:t>opt</a:t>
            </a:r>
            <a:endParaRPr lang="en-SG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9531-AA78-FF4C-B3B2-4B001F86FC31}"/>
              </a:ext>
            </a:extLst>
          </p:cNvPr>
          <p:cNvSpPr txBox="1"/>
          <p:nvPr/>
        </p:nvSpPr>
        <p:spPr>
          <a:xfrm>
            <a:off x="5149703" y="4359329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58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Chong Kay Heen</cp:lastModifiedBy>
  <cp:revision>19</cp:revision>
  <dcterms:created xsi:type="dcterms:W3CDTF">2018-10-24T14:37:43Z</dcterms:created>
  <dcterms:modified xsi:type="dcterms:W3CDTF">2019-03-31T09:20:26Z</dcterms:modified>
</cp:coreProperties>
</file>