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643"/>
  </p:normalViewPr>
  <p:slideViewPr>
    <p:cSldViewPr snapToGrid="0" snapToObjects="1">
      <p:cViewPr varScale="1">
        <p:scale>
          <a:sx n="64" d="100"/>
          <a:sy n="64" d="100"/>
        </p:scale>
        <p:origin x="2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9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9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0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6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8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4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1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9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610466" y="872451"/>
            <a:ext cx="2323224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796328" y="880906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277679" y="92358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908206" y="1357295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827276" y="1707989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734435" y="872698"/>
            <a:ext cx="112625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347834" y="1357293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275827" y="1815486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899329" y="2063311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823129" y="206331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716349" y="171167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9629" y="1707987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>
                <a:solidFill>
                  <a:srgbClr val="0070C0"/>
                </a:solidFill>
              </a:rPr>
              <a:t>(“export </a:t>
            </a:r>
            <a:r>
              <a:rPr lang="en-US" sz="1400" dirty="0">
                <a:solidFill>
                  <a:srgbClr val="0070C0"/>
                </a:solidFill>
              </a:rPr>
              <a:t>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433219" y="196201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54176" y="265973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406355" y="232790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988600" y="258327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78248" y="55550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823736" y="2851736"/>
            <a:ext cx="159081" cy="25077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809947" y="2690138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getImageFromList</a:t>
            </a:r>
            <a:r>
              <a:rPr lang="en-US" sz="120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048234" y="1490428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err="1"/>
              <a:t>parseCommand</a:t>
            </a:r>
            <a:r>
              <a:rPr lang="en-US"/>
              <a:t>(“export”)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570002" y="511103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42517" y="530997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88940" y="2315585"/>
            <a:ext cx="13654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ExportCommand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737977" y="2074968"/>
            <a:ext cx="1388493" cy="43200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:Album</a:t>
            </a: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7432224" y="2506968"/>
            <a:ext cx="9646" cy="16875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964854" y="2954865"/>
            <a:ext cx="143721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70127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333223" y="1709944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Export: export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010774" y="286983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005494" y="1813596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988600" y="5359478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5977237" y="3213902"/>
            <a:ext cx="1440340" cy="688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EA42343-94B6-4ACD-B63C-3CE6572D5627}"/>
              </a:ext>
            </a:extLst>
          </p:cNvPr>
          <p:cNvSpPr/>
          <p:nvPr/>
        </p:nvSpPr>
        <p:spPr>
          <a:xfrm>
            <a:off x="7362330" y="2663574"/>
            <a:ext cx="128258" cy="1003273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9F7F86-5BBD-4449-BDDE-67B2C22F46FE}"/>
              </a:ext>
            </a:extLst>
          </p:cNvPr>
          <p:cNvSpPr txBox="1"/>
          <p:nvPr/>
        </p:nvSpPr>
        <p:spPr>
          <a:xfrm>
            <a:off x="7332236" y="4129364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11F8EE9-CD79-492B-A015-35BEF5215E47}"/>
              </a:ext>
            </a:extLst>
          </p:cNvPr>
          <p:cNvSpPr/>
          <p:nvPr/>
        </p:nvSpPr>
        <p:spPr>
          <a:xfrm>
            <a:off x="4958472" y="2636941"/>
            <a:ext cx="3409427" cy="882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218F2ED-4624-496E-9BAD-B763E0A21884}"/>
              </a:ext>
            </a:extLst>
          </p:cNvPr>
          <p:cNvSpPr/>
          <p:nvPr/>
        </p:nvSpPr>
        <p:spPr>
          <a:xfrm>
            <a:off x="4945596" y="2633999"/>
            <a:ext cx="451358" cy="358774"/>
          </a:xfrm>
          <a:custGeom>
            <a:avLst/>
            <a:gdLst>
              <a:gd name="connsiteX0" fmla="*/ 0 w 317500"/>
              <a:gd name="connsiteY0" fmla="*/ 285750 h 288925"/>
              <a:gd name="connsiteX1" fmla="*/ 257175 w 317500"/>
              <a:gd name="connsiteY1" fmla="*/ 288925 h 288925"/>
              <a:gd name="connsiteX2" fmla="*/ 314325 w 317500"/>
              <a:gd name="connsiteY2" fmla="*/ 215900 h 288925"/>
              <a:gd name="connsiteX3" fmla="*/ 317500 w 317500"/>
              <a:gd name="connsiteY3" fmla="*/ 0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0" h="288925">
                <a:moveTo>
                  <a:pt x="0" y="285750"/>
                </a:moveTo>
                <a:lnTo>
                  <a:pt x="257175" y="288925"/>
                </a:lnTo>
                <a:lnTo>
                  <a:pt x="314325" y="215900"/>
                </a:lnTo>
                <a:cubicBezTo>
                  <a:pt x="315383" y="143933"/>
                  <a:pt x="316442" y="71967"/>
                  <a:pt x="3175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D659DE-F0D3-4861-BF74-4918BAA10E36}"/>
              </a:ext>
            </a:extLst>
          </p:cNvPr>
          <p:cNvSpPr txBox="1"/>
          <p:nvPr/>
        </p:nvSpPr>
        <p:spPr>
          <a:xfrm>
            <a:off x="4938504" y="2648227"/>
            <a:ext cx="768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/>
              <a:t>OPT</a:t>
            </a:r>
          </a:p>
        </p:txBody>
      </p:sp>
    </p:spTree>
    <p:extLst>
      <p:ext uri="{BB962C8B-B14F-4D97-AF65-F5344CB8AC3E}">
        <p14:creationId xmlns:p14="http://schemas.microsoft.com/office/powerpoint/2010/main" val="18682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1598</TotalTime>
  <Words>31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Tan Qun Wei Randy</cp:lastModifiedBy>
  <cp:revision>24</cp:revision>
  <dcterms:created xsi:type="dcterms:W3CDTF">2018-10-24T14:37:43Z</dcterms:created>
  <dcterms:modified xsi:type="dcterms:W3CDTF">2019-04-14T15:05:46Z</dcterms:modified>
</cp:coreProperties>
</file>