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43"/>
  </p:normalViewPr>
  <p:slideViewPr>
    <p:cSldViewPr snapToGrid="0" snapToObjects="1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782132" y="261241"/>
            <a:ext cx="1868751" cy="55692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559036" y="2221448"/>
            <a:ext cx="19230" cy="388471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486342" y="2986333"/>
            <a:ext cx="210645" cy="7992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1180" y="261241"/>
            <a:ext cx="6471934" cy="5569272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9078" y="70279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7706" y="1067927"/>
            <a:ext cx="0" cy="51804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6776" y="141862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827317" y="1882115"/>
            <a:ext cx="0" cy="35285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48757" y="17948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6212" y="1416505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129" y="1418619"/>
            <a:ext cx="1179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execute(String)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47706" y="1672651"/>
            <a:ext cx="344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3675" y="23449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828099" y="2067491"/>
            <a:ext cx="3928445" cy="948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17747" y="526570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49363" y="2573576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69513" y="277085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getFileNames()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09502" y="482166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2017" y="502061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52273" y="1840966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ListFilesCommand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979526" y="1827392"/>
            <a:ext cx="1388493" cy="3940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23126" y="2986333"/>
            <a:ext cx="1673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98115" y="54106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72723" y="1420577"/>
            <a:ext cx="13895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:ListFilesCommand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28098" y="2572616"/>
            <a:ext cx="3911490" cy="7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8099" y="507011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908041" y="3779535"/>
            <a:ext cx="157830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67497" y="261241"/>
            <a:ext cx="1868751" cy="5569272"/>
          </a:xfrm>
          <a:prstGeom prst="roundRect">
            <a:avLst>
              <a:gd name="adj" fmla="val 3484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44412" y="2221448"/>
            <a:ext cx="19230" cy="296806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71718" y="2669680"/>
            <a:ext cx="210645" cy="110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1180" y="261241"/>
            <a:ext cx="6140811" cy="556927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9078" y="70279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47706" y="106792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6776" y="141862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5738829" y="1882115"/>
            <a:ext cx="0" cy="33073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62629" y="17714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6212" y="1416505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129" y="1418619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(“listfiles”)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747706" y="1672651"/>
            <a:ext cx="34474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3675" y="23703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28098" y="2024624"/>
            <a:ext cx="3877646" cy="174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17747" y="526570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63235" y="2562368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50057" y="248028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getFileNames()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09502" y="482166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2017" y="502061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28439" y="2026218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ListFilesCommand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664902" y="1827392"/>
            <a:ext cx="1388493" cy="39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:Album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47510" y="2675437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09627" y="51895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72723" y="1420577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listfiles: ListFiles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50274" y="2580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28099" y="5070111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835934" y="3773439"/>
            <a:ext cx="1335785" cy="68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123960" y="51895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4BDCDC-3657-469F-B379-91A956B37773}"/>
              </a:ext>
            </a:extLst>
          </p:cNvPr>
          <p:cNvCxnSpPr>
            <a:cxnSpLocks/>
          </p:cNvCxnSpPr>
          <p:nvPr/>
        </p:nvCxnSpPr>
        <p:spPr>
          <a:xfrm>
            <a:off x="7393939" y="2870776"/>
            <a:ext cx="135760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5">
            <a:extLst>
              <a:ext uri="{FF2B5EF4-FFF2-40B4-BE49-F238E27FC236}">
                <a16:creationId xmlns:a16="http://schemas.microsoft.com/office/drawing/2014/main" id="{4C3BE0F6-BABB-456A-8762-D758059089A8}"/>
              </a:ext>
            </a:extLst>
          </p:cNvPr>
          <p:cNvSpPr/>
          <p:nvPr/>
        </p:nvSpPr>
        <p:spPr>
          <a:xfrm>
            <a:off x="8351797" y="261241"/>
            <a:ext cx="1868751" cy="5569272"/>
          </a:xfrm>
          <a:prstGeom prst="roundRect">
            <a:avLst>
              <a:gd name="adj" fmla="val 3484"/>
            </a:avLst>
          </a:prstGeom>
          <a:noFill/>
          <a:ln w="19050">
            <a:solidFill>
              <a:srgbClr val="C00000"/>
            </a:solidFill>
            <a:prstDash val="dash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C00000"/>
                </a:solidFill>
              </a:rPr>
              <a:t>Storage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6" name="Folded Corner 34">
            <a:extLst>
              <a:ext uri="{FF2B5EF4-FFF2-40B4-BE49-F238E27FC236}">
                <a16:creationId xmlns:a16="http://schemas.microsoft.com/office/drawing/2014/main" id="{CCECA5F8-5B6F-45D5-9196-A21FC2CDE67D}"/>
              </a:ext>
            </a:extLst>
          </p:cNvPr>
          <p:cNvSpPr/>
          <p:nvPr/>
        </p:nvSpPr>
        <p:spPr>
          <a:xfrm>
            <a:off x="8755372" y="269483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7F894D-4740-4A4D-A1D0-AFEBB622A92C}"/>
              </a:ext>
            </a:extLst>
          </p:cNvPr>
          <p:cNvSpPr txBox="1"/>
          <p:nvPr/>
        </p:nvSpPr>
        <p:spPr>
          <a:xfrm>
            <a:off x="8606356" y="2385217"/>
            <a:ext cx="7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Assets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33</cp:revision>
  <dcterms:created xsi:type="dcterms:W3CDTF">2018-10-24T14:37:43Z</dcterms:created>
  <dcterms:modified xsi:type="dcterms:W3CDTF">2019-04-14T10:33:38Z</dcterms:modified>
</cp:coreProperties>
</file>