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0"/>
    <p:restoredTop sz="94635"/>
  </p:normalViewPr>
  <p:slideViewPr>
    <p:cSldViewPr showGuides="1">
      <p:cViewPr varScale="1">
        <p:scale>
          <a:sx n="110" d="100"/>
          <a:sy n="110" d="100"/>
        </p:scale>
        <p:origin x="1856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685800" y="914400"/>
            <a:ext cx="7564889" cy="387073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Logic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6"/>
            <a:ext cx="1485452" cy="5104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429000"/>
            <a:ext cx="1165820" cy="50129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cxnSpLocks/>
            <a:stCxn id="12" idx="3"/>
            <a:endCxn id="3" idx="3"/>
          </p:cNvCxnSpPr>
          <p:nvPr/>
        </p:nvCxnSpPr>
        <p:spPr>
          <a:xfrm flipH="1" flipV="1">
            <a:off x="3581400" y="1508285"/>
            <a:ext cx="4167515" cy="2814135"/>
          </a:xfrm>
          <a:prstGeom prst="bentConnector3">
            <a:avLst>
              <a:gd name="adj1" fmla="val -5485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cxnSpLocks/>
          </p:cNvCxnSpPr>
          <p:nvPr/>
        </p:nvCxnSpPr>
        <p:spPr>
          <a:xfrm>
            <a:off x="1676400" y="1465935"/>
            <a:ext cx="419548" cy="84698"/>
          </a:xfrm>
          <a:prstGeom prst="bentConnector3">
            <a:avLst>
              <a:gd name="adj1" fmla="val 569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685800" y="4795944"/>
            <a:ext cx="7542567" cy="328045"/>
          </a:xfrm>
          <a:prstGeom prst="roundRect">
            <a:avLst/>
          </a:prstGeom>
          <a:solidFill>
            <a:srgbClr val="FFF2C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Model</a:t>
            </a:r>
            <a:endParaRPr lang="en-SG" sz="1100" b="1" dirty="0">
              <a:solidFill>
                <a:schemeClr val="tx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429001"/>
            <a:ext cx="1189857" cy="510492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431752" y="2117088"/>
            <a:ext cx="2209800" cy="41402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cxnSpLocks/>
            <a:stCxn id="5" idx="1"/>
            <a:endCxn id="20" idx="3"/>
          </p:cNvCxnSpPr>
          <p:nvPr/>
        </p:nvCxnSpPr>
        <p:spPr>
          <a:xfrm rot="10800000">
            <a:off x="1494291" y="3604523"/>
            <a:ext cx="288204" cy="75122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cxnSpLocks/>
            <a:stCxn id="5" idx="2"/>
          </p:cNvCxnSpPr>
          <p:nvPr/>
        </p:nvCxnSpPr>
        <p:spPr>
          <a:xfrm flipH="1">
            <a:off x="2330689" y="3930290"/>
            <a:ext cx="3471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>
            <a:cxnSpLocks/>
          </p:cNvCxnSpPr>
          <p:nvPr/>
        </p:nvCxnSpPr>
        <p:spPr>
          <a:xfrm>
            <a:off x="494083" y="2740152"/>
            <a:ext cx="795196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>
            <a:off x="6066328" y="2888252"/>
            <a:ext cx="811946" cy="25280"/>
          </a:xfrm>
          <a:prstGeom prst="bentConnector3">
            <a:avLst>
              <a:gd name="adj1" fmla="val 76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4445275" y="1910098"/>
            <a:ext cx="1621053" cy="417862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120549" y="2253534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4572000" y="2658218"/>
            <a:ext cx="1494328" cy="460067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51" name="Elbow Connector 50"/>
          <p:cNvCxnSpPr>
            <a:cxnSpLocks/>
            <a:stCxn id="16" idx="3"/>
            <a:endCxn id="42" idx="2"/>
          </p:cNvCxnSpPr>
          <p:nvPr/>
        </p:nvCxnSpPr>
        <p:spPr>
          <a:xfrm flipV="1">
            <a:off x="4445275" y="3118285"/>
            <a:ext cx="873889" cy="565962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cxnSpLocks/>
            <a:stCxn id="97" idx="2"/>
          </p:cNvCxnSpPr>
          <p:nvPr/>
        </p:nvCxnSpPr>
        <p:spPr>
          <a:xfrm rot="5400000">
            <a:off x="5073346" y="2484327"/>
            <a:ext cx="338822" cy="26088"/>
          </a:xfrm>
          <a:prstGeom prst="bentConnector3">
            <a:avLst>
              <a:gd name="adj1" fmla="val 105645"/>
            </a:avLst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36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Tham Si Mun</cp:lastModifiedBy>
  <cp:revision>94</cp:revision>
  <dcterms:created xsi:type="dcterms:W3CDTF">2016-07-22T14:33:02Z</dcterms:created>
  <dcterms:modified xsi:type="dcterms:W3CDTF">2019-04-14T15:51:45Z</dcterms:modified>
</cp:coreProperties>
</file>