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64" r:id="rId3"/>
    <p:sldId id="266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1"/>
    <p:restoredTop sz="94643"/>
  </p:normalViewPr>
  <p:slideViewPr>
    <p:cSldViewPr showGuides="1">
      <p:cViewPr varScale="1">
        <p:scale>
          <a:sx n="110" d="100"/>
          <a:sy n="110" d="100"/>
        </p:scale>
        <p:origin x="1616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rgbClr val="7030A0"/>
                </a:solidFill>
              </a:rPr>
              <a:t>Model</a:t>
            </a:r>
            <a:endParaRPr lang="en-SG" sz="1200" b="1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err="1">
                <a:solidFill>
                  <a:schemeClr val="bg1"/>
                </a:solidFill>
              </a:rPr>
              <a:t>UserPref</a:t>
            </a:r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ModelManager</a:t>
            </a:r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>
                <a:solidFill>
                  <a:schemeClr val="bg1"/>
                </a:solidFill>
              </a:rPr>
              <a:t>Model</a:t>
            </a:r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VersionedAddressBook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err="1">
                <a:solidFill>
                  <a:srgbClr val="7030A0"/>
                </a:solidFill>
              </a:rPr>
              <a:t>UniquePersonList</a:t>
            </a:r>
            <a:endParaRPr lang="en-SG" sz="105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Person</a:t>
            </a:r>
            <a:endParaRPr lang="en-SG" sz="105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Name</a:t>
            </a:r>
            <a:endParaRPr lang="en-SG" sz="105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Phone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Email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Address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3553611" y="2687559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>
                <a:solidFill>
                  <a:srgbClr val="7030A0"/>
                </a:solidFill>
              </a:rPr>
              <a:t>ReadOnlyAddressBook</a:t>
            </a:r>
            <a:endParaRPr lang="en-SG" sz="105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solidFill>
                  <a:srgbClr val="7030A0"/>
                </a:solidFill>
              </a:rPr>
              <a:t>filtered list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err="1">
                <a:solidFill>
                  <a:srgbClr val="7030A0"/>
                </a:solidFill>
              </a:rPr>
              <a:t>ObservableList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*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Tag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*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AddressBook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85A1F6EF-9B73-4300-995F-DD0FDF84C724}"/>
              </a:ext>
            </a:extLst>
          </p:cNvPr>
          <p:cNvSpPr/>
          <p:nvPr/>
        </p:nvSpPr>
        <p:spPr>
          <a:xfrm>
            <a:off x="711651" y="1781500"/>
            <a:ext cx="7871735" cy="32950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>
                <a:solidFill>
                  <a:srgbClr val="7030A0"/>
                </a:solidFill>
              </a:rPr>
              <a:t>Model</a:t>
            </a:r>
            <a:endParaRPr lang="en-SG" sz="1200" b="1">
              <a:solidFill>
                <a:srgbClr val="7030A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8E3575-F362-4493-9B56-32936AFB16B0}"/>
              </a:ext>
            </a:extLst>
          </p:cNvPr>
          <p:cNvSpPr/>
          <p:nvPr/>
        </p:nvSpPr>
        <p:spPr>
          <a:xfrm>
            <a:off x="2527704" y="336386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err="1">
                <a:solidFill>
                  <a:schemeClr val="bg1"/>
                </a:solidFill>
              </a:rPr>
              <a:t>UserPref</a:t>
            </a:r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DEC54B-FC5C-4776-B370-142658BCA249}"/>
              </a:ext>
            </a:extLst>
          </p:cNvPr>
          <p:cNvSpPr/>
          <p:nvPr/>
        </p:nvSpPr>
        <p:spPr>
          <a:xfrm rot="16200000">
            <a:off x="911469" y="3398973"/>
            <a:ext cx="1889188" cy="341105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chemeClr val="bg1"/>
                </a:solidFill>
              </a:rPr>
              <a:t>ModelManager</a:t>
            </a:r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" name="Elbow Connector 106">
            <a:extLst>
              <a:ext uri="{FF2B5EF4-FFF2-40B4-BE49-F238E27FC236}">
                <a16:creationId xmlns:a16="http://schemas.microsoft.com/office/drawing/2014/main" id="{025E034A-D3CC-4607-8D14-C6A91F2ABA43}"/>
              </a:ext>
            </a:extLst>
          </p:cNvPr>
          <p:cNvCxnSpPr>
            <a:cxnSpLocks/>
            <a:stCxn id="4" idx="1"/>
            <a:endCxn id="17" idx="2"/>
          </p:cNvCxnSpPr>
          <p:nvPr/>
        </p:nvCxnSpPr>
        <p:spPr>
          <a:xfrm rot="5400000" flipH="1" flipV="1">
            <a:off x="3270932" y="1652591"/>
            <a:ext cx="1446661" cy="4276398"/>
          </a:xfrm>
          <a:prstGeom prst="bentConnector3">
            <a:avLst>
              <a:gd name="adj1" fmla="val -6541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614AC2E-8EC6-4756-837C-325BD50222A2}"/>
              </a:ext>
            </a:extLst>
          </p:cNvPr>
          <p:cNvSpPr/>
          <p:nvPr/>
        </p:nvSpPr>
        <p:spPr>
          <a:xfrm rot="16200000">
            <a:off x="606726" y="276182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>
                <a:solidFill>
                  <a:schemeClr val="bg1"/>
                </a:solidFill>
              </a:rPr>
              <a:t>Model</a:t>
            </a:r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43E6252-905F-4C58-A7C2-442C601DA657}"/>
              </a:ext>
            </a:extLst>
          </p:cNvPr>
          <p:cNvSpPr/>
          <p:nvPr/>
        </p:nvSpPr>
        <p:spPr>
          <a:xfrm rot="16200000">
            <a:off x="1277434" y="285291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919701-BB1C-487F-A085-EEC53096F933}"/>
              </a:ext>
            </a:extLst>
          </p:cNvPr>
          <p:cNvCxnSpPr>
            <a:stCxn id="11" idx="3"/>
            <a:endCxn id="3" idx="1"/>
          </p:cNvCxnSpPr>
          <p:nvPr/>
        </p:nvCxnSpPr>
        <p:spPr>
          <a:xfrm>
            <a:off x="2260352" y="353724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Elbow Connector 122">
            <a:extLst>
              <a:ext uri="{FF2B5EF4-FFF2-40B4-BE49-F238E27FC236}">
                <a16:creationId xmlns:a16="http://schemas.microsoft.com/office/drawing/2014/main" id="{E28D3962-8C24-4F69-8599-32365F05BC3D}"/>
              </a:ext>
            </a:extLst>
          </p:cNvPr>
          <p:cNvCxnSpPr/>
          <p:nvPr/>
        </p:nvCxnSpPr>
        <p:spPr>
          <a:xfrm>
            <a:off x="560615" y="294067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FC67AD-044F-4312-B8E8-A0EC8C84154A}"/>
              </a:ext>
            </a:extLst>
          </p:cNvPr>
          <p:cNvCxnSpPr>
            <a:stCxn id="7" idx="3"/>
          </p:cNvCxnSpPr>
          <p:nvPr/>
        </p:nvCxnSpPr>
        <p:spPr>
          <a:xfrm flipV="1">
            <a:off x="1500448" y="294067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03775C6D-9FE5-4064-91FF-7756FA94C4C7}"/>
              </a:ext>
            </a:extLst>
          </p:cNvPr>
          <p:cNvSpPr/>
          <p:nvPr/>
        </p:nvSpPr>
        <p:spPr>
          <a:xfrm>
            <a:off x="2024304" y="345055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677A7F-C62E-4E7D-A738-01356C5CB02A}"/>
              </a:ext>
            </a:extLst>
          </p:cNvPr>
          <p:cNvSpPr/>
          <p:nvPr/>
        </p:nvSpPr>
        <p:spPr>
          <a:xfrm>
            <a:off x="2475805" y="2746782"/>
            <a:ext cx="1164082" cy="35866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rgbClr val="7030A0"/>
                </a:solidFill>
              </a:rPr>
              <a:t>Canvas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3F1007-844C-4ED3-A675-A5E67CB507D1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2274884" y="2903653"/>
            <a:ext cx="200921" cy="22461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168D9F39-4C1B-45C2-A4D1-B5A83233D828}"/>
              </a:ext>
            </a:extLst>
          </p:cNvPr>
          <p:cNvSpPr/>
          <p:nvPr/>
        </p:nvSpPr>
        <p:spPr>
          <a:xfrm>
            <a:off x="2038836" y="281696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F7DC9-FC9B-40FC-920D-F425E4F1C313}"/>
              </a:ext>
            </a:extLst>
          </p:cNvPr>
          <p:cNvSpPr/>
          <p:nvPr/>
        </p:nvSpPr>
        <p:spPr>
          <a:xfrm>
            <a:off x="4024055" y="2746782"/>
            <a:ext cx="1090496" cy="3268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050">
                <a:solidFill>
                  <a:srgbClr val="7030A0"/>
                </a:solidFill>
              </a:rPr>
              <a:t>Layer</a:t>
            </a: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6DECB15A-3565-42D5-AD43-D8D68968333C}"/>
              </a:ext>
            </a:extLst>
          </p:cNvPr>
          <p:cNvSpPr/>
          <p:nvPr/>
        </p:nvSpPr>
        <p:spPr>
          <a:xfrm>
            <a:off x="3664814" y="283852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E8DF38-F5C5-4C40-B38A-B946A2891B14}"/>
              </a:ext>
            </a:extLst>
          </p:cNvPr>
          <p:cNvSpPr/>
          <p:nvPr/>
        </p:nvSpPr>
        <p:spPr>
          <a:xfrm>
            <a:off x="5592536" y="2758686"/>
            <a:ext cx="1079851" cy="30877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err="1">
                <a:solidFill>
                  <a:srgbClr val="7030A0"/>
                </a:solidFill>
              </a:rPr>
              <a:t>PreviewImage</a:t>
            </a:r>
            <a:endParaRPr lang="en-SG" sz="1050">
              <a:solidFill>
                <a:srgbClr val="7030A0"/>
              </a:solidFill>
            </a:endParaRPr>
          </a:p>
        </p:txBody>
      </p: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ABF3014D-2165-45DC-A596-5D38B822FB8F}"/>
              </a:ext>
            </a:extLst>
          </p:cNvPr>
          <p:cNvSpPr/>
          <p:nvPr/>
        </p:nvSpPr>
        <p:spPr>
          <a:xfrm>
            <a:off x="5126774" y="282803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cxnSp>
        <p:nvCxnSpPr>
          <p:cNvPr id="19" name="Elbow Connector 63">
            <a:extLst>
              <a:ext uri="{FF2B5EF4-FFF2-40B4-BE49-F238E27FC236}">
                <a16:creationId xmlns:a16="http://schemas.microsoft.com/office/drawing/2014/main" id="{21C9ADD8-A383-4999-B294-E187344F13B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362822" y="291472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DAFEC663-9529-4EDB-A0F3-3536FCBDAFAA}"/>
              </a:ext>
            </a:extLst>
          </p:cNvPr>
          <p:cNvSpPr/>
          <p:nvPr/>
        </p:nvSpPr>
        <p:spPr>
          <a:xfrm>
            <a:off x="6692471" y="284882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3B4F9D-2589-4CDC-91B5-3E5C5F950F91}"/>
              </a:ext>
            </a:extLst>
          </p:cNvPr>
          <p:cNvSpPr/>
          <p:nvPr/>
        </p:nvSpPr>
        <p:spPr>
          <a:xfrm>
            <a:off x="7301671" y="3679328"/>
            <a:ext cx="1139743" cy="30877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rgbClr val="7030A0"/>
                </a:solidFill>
              </a:rPr>
              <a:t>Transformation</a:t>
            </a:r>
            <a:endParaRPr lang="en-SG" sz="1050">
              <a:solidFill>
                <a:srgbClr val="7030A0"/>
              </a:solidFill>
            </a:endParaRPr>
          </a:p>
        </p:txBody>
      </p:sp>
      <p:sp>
        <p:nvSpPr>
          <p:cNvPr id="22" name="TextBox 113">
            <a:extLst>
              <a:ext uri="{FF2B5EF4-FFF2-40B4-BE49-F238E27FC236}">
                <a16:creationId xmlns:a16="http://schemas.microsoft.com/office/drawing/2014/main" id="{41BBE5FE-603D-4D11-AF7D-2CF481FD74B2}"/>
              </a:ext>
            </a:extLst>
          </p:cNvPr>
          <p:cNvSpPr txBox="1"/>
          <p:nvPr/>
        </p:nvSpPr>
        <p:spPr>
          <a:xfrm rot="16200000">
            <a:off x="6013410" y="348692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>
                <a:solidFill>
                  <a:srgbClr val="7030A0"/>
                </a:solidFill>
              </a:rPr>
              <a:t>filtered list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B6F19BA6-DAC3-4DCB-BDCC-0F16449F8FCA}"/>
              </a:ext>
            </a:extLst>
          </p:cNvPr>
          <p:cNvSpPr txBox="1"/>
          <p:nvPr/>
        </p:nvSpPr>
        <p:spPr>
          <a:xfrm>
            <a:off x="3824756" y="299366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rgbClr val="7030A0"/>
                </a:solidFill>
              </a:rPr>
              <a:t>*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24" name="TextBox 60">
            <a:extLst>
              <a:ext uri="{FF2B5EF4-FFF2-40B4-BE49-F238E27FC236}">
                <a16:creationId xmlns:a16="http://schemas.microsoft.com/office/drawing/2014/main" id="{74606B01-9B98-4294-BB98-207C610C0B3E}"/>
              </a:ext>
            </a:extLst>
          </p:cNvPr>
          <p:cNvSpPr txBox="1"/>
          <p:nvPr/>
        </p:nvSpPr>
        <p:spPr>
          <a:xfrm>
            <a:off x="5403279" y="298427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rgbClr val="7030A0"/>
                </a:solidFill>
              </a:rPr>
              <a:t>*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25" name="TextBox 64">
            <a:extLst>
              <a:ext uri="{FF2B5EF4-FFF2-40B4-BE49-F238E27FC236}">
                <a16:creationId xmlns:a16="http://schemas.microsoft.com/office/drawing/2014/main" id="{D2164D58-84CB-4202-AB00-A0D23E5F8180}"/>
              </a:ext>
            </a:extLst>
          </p:cNvPr>
          <p:cNvSpPr txBox="1"/>
          <p:nvPr/>
        </p:nvSpPr>
        <p:spPr>
          <a:xfrm>
            <a:off x="2223918" y="265733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26" name="TextBox 65">
            <a:extLst>
              <a:ext uri="{FF2B5EF4-FFF2-40B4-BE49-F238E27FC236}">
                <a16:creationId xmlns:a16="http://schemas.microsoft.com/office/drawing/2014/main" id="{4BA89F16-FBBB-4655-97E8-6DC9439AB83B}"/>
              </a:ext>
            </a:extLst>
          </p:cNvPr>
          <p:cNvSpPr txBox="1"/>
          <p:nvPr/>
        </p:nvSpPr>
        <p:spPr>
          <a:xfrm>
            <a:off x="2357594" y="356835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27" name="TextBox 69">
            <a:extLst>
              <a:ext uri="{FF2B5EF4-FFF2-40B4-BE49-F238E27FC236}">
                <a16:creationId xmlns:a16="http://schemas.microsoft.com/office/drawing/2014/main" id="{98DA216B-AB9E-4345-9224-59BE81D9C0CB}"/>
              </a:ext>
            </a:extLst>
          </p:cNvPr>
          <p:cNvSpPr txBox="1"/>
          <p:nvPr/>
        </p:nvSpPr>
        <p:spPr>
          <a:xfrm>
            <a:off x="6100420" y="310544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272268" y="2780815"/>
            <a:ext cx="1230396" cy="30877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050" err="1">
                <a:solidFill>
                  <a:srgbClr val="7030A0"/>
                </a:solidFill>
              </a:rPr>
              <a:t>TransformationSet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29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 flipV="1">
            <a:off x="6928519" y="2935202"/>
            <a:ext cx="343749" cy="30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083011" y="299366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100">
                <a:solidFill>
                  <a:srgbClr val="7030A0"/>
                </a:solidFill>
              </a:rPr>
              <a:t>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C8DA70-B1B4-4610-9F5A-08424DC37C4A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3664814" y="2925212"/>
            <a:ext cx="367679" cy="235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DBAB672-8E3E-4741-8AD2-80AEEF2D1767}"/>
              </a:ext>
            </a:extLst>
          </p:cNvPr>
          <p:cNvSpPr/>
          <p:nvPr/>
        </p:nvSpPr>
        <p:spPr>
          <a:xfrm>
            <a:off x="2551286" y="401353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050" err="1">
                <a:solidFill>
                  <a:schemeClr val="bg1"/>
                </a:solidFill>
              </a:rPr>
              <a:t>PhotoHandler</a:t>
            </a:r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FDE149-B9D2-4FD6-9505-BA0AAB498679}"/>
              </a:ext>
            </a:extLst>
          </p:cNvPr>
          <p:cNvCxnSpPr>
            <a:stCxn id="34" idx="3"/>
            <a:endCxn id="32" idx="1"/>
          </p:cNvCxnSpPr>
          <p:nvPr/>
        </p:nvCxnSpPr>
        <p:spPr>
          <a:xfrm>
            <a:off x="2283934" y="418691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4" name="Flowchart: Decision 33">
            <a:extLst>
              <a:ext uri="{FF2B5EF4-FFF2-40B4-BE49-F238E27FC236}">
                <a16:creationId xmlns:a16="http://schemas.microsoft.com/office/drawing/2014/main" id="{B42B388F-F4DA-4C54-AC81-A003FA923364}"/>
              </a:ext>
            </a:extLst>
          </p:cNvPr>
          <p:cNvSpPr/>
          <p:nvPr/>
        </p:nvSpPr>
        <p:spPr>
          <a:xfrm>
            <a:off x="2047886" y="410022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sp>
        <p:nvSpPr>
          <p:cNvPr id="35" name="TextBox 66">
            <a:extLst>
              <a:ext uri="{FF2B5EF4-FFF2-40B4-BE49-F238E27FC236}">
                <a16:creationId xmlns:a16="http://schemas.microsoft.com/office/drawing/2014/main" id="{E13E0DFC-A658-4D17-BA97-0EA25E92C07C}"/>
              </a:ext>
            </a:extLst>
          </p:cNvPr>
          <p:cNvSpPr txBox="1"/>
          <p:nvPr/>
        </p:nvSpPr>
        <p:spPr>
          <a:xfrm>
            <a:off x="2381176" y="42180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36" name="TextBox 70">
            <a:extLst>
              <a:ext uri="{FF2B5EF4-FFF2-40B4-BE49-F238E27FC236}">
                <a16:creationId xmlns:a16="http://schemas.microsoft.com/office/drawing/2014/main" id="{56BB0E97-0A9D-4B68-B66F-0DCB291DF6AC}"/>
              </a:ext>
            </a:extLst>
          </p:cNvPr>
          <p:cNvSpPr txBox="1"/>
          <p:nvPr/>
        </p:nvSpPr>
        <p:spPr>
          <a:xfrm>
            <a:off x="7641382" y="352838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rgbClr val="7030A0"/>
                </a:solidFill>
              </a:rPr>
              <a:t>*</a:t>
            </a:r>
            <a:endParaRPr lang="en-SG" sz="1100">
              <a:solidFill>
                <a:srgbClr val="7030A0"/>
              </a:solidFill>
            </a:endParaRPr>
          </a:p>
        </p:txBody>
      </p:sp>
      <p:cxnSp>
        <p:nvCxnSpPr>
          <p:cNvPr id="37" name="Elbow Connector 78">
            <a:extLst>
              <a:ext uri="{FF2B5EF4-FFF2-40B4-BE49-F238E27FC236}">
                <a16:creationId xmlns:a16="http://schemas.microsoft.com/office/drawing/2014/main" id="{E8EF87CE-55DE-4B74-9FE3-9395A3ED294D}"/>
              </a:ext>
            </a:extLst>
          </p:cNvPr>
          <p:cNvCxnSpPr>
            <a:cxnSpLocks/>
            <a:endCxn id="21" idx="0"/>
          </p:cNvCxnSpPr>
          <p:nvPr/>
        </p:nvCxnSpPr>
        <p:spPr>
          <a:xfrm rot="5400000">
            <a:off x="7701332" y="3509115"/>
            <a:ext cx="340424" cy="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08488E21-4EA4-4FFD-B5E1-1E005B758404}"/>
              </a:ext>
            </a:extLst>
          </p:cNvPr>
          <p:cNvSpPr/>
          <p:nvPr/>
        </p:nvSpPr>
        <p:spPr>
          <a:xfrm rot="5400000">
            <a:off x="7752482" y="312755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21274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881959" y="308707"/>
            <a:ext cx="6585641" cy="5839978"/>
          </a:xfrm>
          <a:prstGeom prst="roundRect">
            <a:avLst>
              <a:gd name="adj" fmla="val 3484"/>
            </a:avLst>
          </a:prstGeom>
          <a:solidFill>
            <a:srgbClr val="FFF2CC"/>
          </a:solidFill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tabLst>
                <a:tab pos="1706563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Model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437413" y="1642457"/>
            <a:ext cx="1330184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CurentEditManager</a:t>
            </a:r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850341" y="152418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&lt;&lt;interface&gt;&gt; </a:t>
            </a:r>
          </a:p>
          <a:p>
            <a:pPr algn="ctr"/>
            <a:r>
              <a:rPr lang="en-US" sz="1050">
                <a:solidFill>
                  <a:schemeClr val="bg1"/>
                </a:solidFill>
              </a:rPr>
              <a:t>CurrentEdit</a:t>
            </a:r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521049" y="1615272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5" name="Elbow Connector 122"/>
          <p:cNvCxnSpPr>
            <a:cxnSpLocks/>
          </p:cNvCxnSpPr>
          <p:nvPr/>
        </p:nvCxnSpPr>
        <p:spPr>
          <a:xfrm>
            <a:off x="804230" y="1703034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744063" y="1703033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4240110" y="1369050"/>
            <a:ext cx="708186" cy="346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Image</a:t>
            </a:r>
            <a:endParaRPr lang="en-SG" sz="105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5623796" y="1075049"/>
            <a:ext cx="726208" cy="2857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Metadata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4953346" y="145901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5189394" y="1217632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5623796" y="1398027"/>
            <a:ext cx="726208" cy="2857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Name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5189394" y="1540919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5623796" y="1721005"/>
            <a:ext cx="726208" cy="2857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Size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5189394" y="1545702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5623796" y="2043982"/>
            <a:ext cx="726208" cy="2857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Width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5189394" y="1545702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TextBox 60"/>
          <p:cNvSpPr txBox="1"/>
          <p:nvPr/>
        </p:nvSpPr>
        <p:spPr>
          <a:xfrm>
            <a:off x="3973391" y="15133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5623796" y="739628"/>
            <a:ext cx="726208" cy="2857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Height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5189394" y="882520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5377642" y="76652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9" name="Rectangle 62">
            <a:extLst>
              <a:ext uri="{FF2B5EF4-FFF2-40B4-BE49-F238E27FC236}">
                <a16:creationId xmlns:a16="http://schemas.microsoft.com/office/drawing/2014/main" id="{EDB1EF0E-6FC5-4F33-9738-B2FD64E46560}"/>
              </a:ext>
            </a:extLst>
          </p:cNvPr>
          <p:cNvSpPr/>
          <p:nvPr/>
        </p:nvSpPr>
        <p:spPr>
          <a:xfrm rot="16200000">
            <a:off x="845763" y="3023613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Album</a:t>
            </a:r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67" name="Elbow Connector 122">
            <a:extLst>
              <a:ext uri="{FF2B5EF4-FFF2-40B4-BE49-F238E27FC236}">
                <a16:creationId xmlns:a16="http://schemas.microsoft.com/office/drawing/2014/main" id="{296C4F52-FFD0-496F-A4D9-53726CBB6E9C}"/>
              </a:ext>
            </a:extLst>
          </p:cNvPr>
          <p:cNvCxnSpPr>
            <a:cxnSpLocks/>
          </p:cNvCxnSpPr>
          <p:nvPr/>
        </p:nvCxnSpPr>
        <p:spPr>
          <a:xfrm>
            <a:off x="762000" y="3202464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4DC6BAB-2CF1-4874-A8EF-BC5428D522C8}"/>
              </a:ext>
            </a:extLst>
          </p:cNvPr>
          <p:cNvCxnSpPr>
            <a:cxnSpLocks/>
          </p:cNvCxnSpPr>
          <p:nvPr/>
        </p:nvCxnSpPr>
        <p:spPr>
          <a:xfrm flipV="1">
            <a:off x="1826474" y="2836019"/>
            <a:ext cx="230926" cy="124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Flowchart: Decision 96">
            <a:extLst>
              <a:ext uri="{FF2B5EF4-FFF2-40B4-BE49-F238E27FC236}">
                <a16:creationId xmlns:a16="http://schemas.microsoft.com/office/drawing/2014/main" id="{DBC44CAA-8B56-4CA6-B1A0-5354E27B172A}"/>
              </a:ext>
            </a:extLst>
          </p:cNvPr>
          <p:cNvSpPr/>
          <p:nvPr/>
        </p:nvSpPr>
        <p:spPr>
          <a:xfrm>
            <a:off x="1592752" y="2750569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B0DDBC-F472-4695-9830-6C32D709461A}"/>
              </a:ext>
            </a:extLst>
          </p:cNvPr>
          <p:cNvSpPr txBox="1"/>
          <p:nvPr/>
        </p:nvSpPr>
        <p:spPr>
          <a:xfrm>
            <a:off x="1710244" y="2616883"/>
            <a:ext cx="194756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5265100-B989-4F02-B65B-C6673F32F804}"/>
              </a:ext>
            </a:extLst>
          </p:cNvPr>
          <p:cNvSpPr txBox="1"/>
          <p:nvPr/>
        </p:nvSpPr>
        <p:spPr>
          <a:xfrm>
            <a:off x="3961234" y="121693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>
              <a:solidFill>
                <a:srgbClr val="7030A0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6E0390A-F525-4A60-B250-B9CFA0C18EA9}"/>
              </a:ext>
            </a:extLst>
          </p:cNvPr>
          <p:cNvCxnSpPr>
            <a:cxnSpLocks/>
          </p:cNvCxnSpPr>
          <p:nvPr/>
        </p:nvCxnSpPr>
        <p:spPr>
          <a:xfrm>
            <a:off x="2275885" y="2175607"/>
            <a:ext cx="1245963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4" name="Rectangle 8">
            <a:extLst>
              <a:ext uri="{FF2B5EF4-FFF2-40B4-BE49-F238E27FC236}">
                <a16:creationId xmlns:a16="http://schemas.microsoft.com/office/drawing/2014/main" id="{2B3CB384-3DE7-4BE0-B355-FBE0CDB010A5}"/>
              </a:ext>
            </a:extLst>
          </p:cNvPr>
          <p:cNvSpPr/>
          <p:nvPr/>
        </p:nvSpPr>
        <p:spPr>
          <a:xfrm>
            <a:off x="2014640" y="2633274"/>
            <a:ext cx="1490560" cy="3348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accent6">
                    <a:lumMod val="50000"/>
                  </a:schemeClr>
                </a:solidFill>
              </a:rPr>
              <a:t>Album</a:t>
            </a:r>
            <a:endParaRPr lang="en-SG" sz="105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9C80DEF-E2D4-43B3-974E-B1461B70E6E0}"/>
              </a:ext>
            </a:extLst>
          </p:cNvPr>
          <p:cNvSpPr txBox="1"/>
          <p:nvPr/>
        </p:nvSpPr>
        <p:spPr>
          <a:xfrm>
            <a:off x="3247156" y="2020560"/>
            <a:ext cx="194756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*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96" name="Rectangle 8">
            <a:extLst>
              <a:ext uri="{FF2B5EF4-FFF2-40B4-BE49-F238E27FC236}">
                <a16:creationId xmlns:a16="http://schemas.microsoft.com/office/drawing/2014/main" id="{27DBE73C-DA12-4643-A9B6-8DDC240833C7}"/>
              </a:ext>
            </a:extLst>
          </p:cNvPr>
          <p:cNvSpPr/>
          <p:nvPr/>
        </p:nvSpPr>
        <p:spPr>
          <a:xfrm>
            <a:off x="3521848" y="2012190"/>
            <a:ext cx="803874" cy="346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Command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3F20503-BD44-4509-978C-5A0FAB8DB366}"/>
              </a:ext>
            </a:extLst>
          </p:cNvPr>
          <p:cNvCxnSpPr>
            <a:cxnSpLocks/>
          </p:cNvCxnSpPr>
          <p:nvPr/>
        </p:nvCxnSpPr>
        <p:spPr>
          <a:xfrm>
            <a:off x="1600200" y="3385651"/>
            <a:ext cx="189550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EC3AF01-744D-437F-86A4-074BE0F03D76}"/>
              </a:ext>
            </a:extLst>
          </p:cNvPr>
          <p:cNvSpPr txBox="1"/>
          <p:nvPr/>
        </p:nvSpPr>
        <p:spPr>
          <a:xfrm>
            <a:off x="3273275" y="3167972"/>
            <a:ext cx="194756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9" name="Rectangle 8">
            <a:extLst>
              <a:ext uri="{FF2B5EF4-FFF2-40B4-BE49-F238E27FC236}">
                <a16:creationId xmlns:a16="http://schemas.microsoft.com/office/drawing/2014/main" id="{116D09F7-132D-4770-8246-D9EDA4F9E32B}"/>
              </a:ext>
            </a:extLst>
          </p:cNvPr>
          <p:cNvSpPr/>
          <p:nvPr/>
        </p:nvSpPr>
        <p:spPr>
          <a:xfrm>
            <a:off x="3505200" y="3184363"/>
            <a:ext cx="1490560" cy="3348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accent6">
                    <a:lumMod val="50000"/>
                  </a:schemeClr>
                </a:solidFill>
              </a:rPr>
              <a:t>Image</a:t>
            </a:r>
            <a:endParaRPr lang="en-SG" sz="105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0" name="Rectangle 8">
            <a:extLst>
              <a:ext uri="{FF2B5EF4-FFF2-40B4-BE49-F238E27FC236}">
                <a16:creationId xmlns:a16="http://schemas.microsoft.com/office/drawing/2014/main" id="{6F897A9F-3556-427B-B37B-87A72B8F5D23}"/>
              </a:ext>
            </a:extLst>
          </p:cNvPr>
          <p:cNvSpPr/>
          <p:nvPr/>
        </p:nvSpPr>
        <p:spPr>
          <a:xfrm>
            <a:off x="5700381" y="2884266"/>
            <a:ext cx="721072" cy="285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6">
                    <a:lumMod val="50000"/>
                  </a:schemeClr>
                </a:solidFill>
              </a:rPr>
              <a:t>Metadata</a:t>
            </a:r>
            <a:endParaRPr lang="en-SG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1" name="Flowchart: Decision 96">
            <a:extLst>
              <a:ext uri="{FF2B5EF4-FFF2-40B4-BE49-F238E27FC236}">
                <a16:creationId xmlns:a16="http://schemas.microsoft.com/office/drawing/2014/main" id="{CCBB8AB7-DBEE-41FB-998C-B50DE681ED81}"/>
              </a:ext>
            </a:extLst>
          </p:cNvPr>
          <p:cNvSpPr/>
          <p:nvPr/>
        </p:nvSpPr>
        <p:spPr>
          <a:xfrm>
            <a:off x="5029931" y="3268229"/>
            <a:ext cx="236048" cy="173380"/>
          </a:xfrm>
          <a:prstGeom prst="flowChartDecision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78">
            <a:extLst>
              <a:ext uri="{FF2B5EF4-FFF2-40B4-BE49-F238E27FC236}">
                <a16:creationId xmlns:a16="http://schemas.microsoft.com/office/drawing/2014/main" id="{21701D88-FE45-4A3D-A075-D41150413415}"/>
              </a:ext>
            </a:extLst>
          </p:cNvPr>
          <p:cNvCxnSpPr>
            <a:cxnSpLocks/>
          </p:cNvCxnSpPr>
          <p:nvPr/>
        </p:nvCxnSpPr>
        <p:spPr>
          <a:xfrm flipV="1">
            <a:off x="5265979" y="3026849"/>
            <a:ext cx="434402" cy="327761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Rectangle 8">
            <a:extLst>
              <a:ext uri="{FF2B5EF4-FFF2-40B4-BE49-F238E27FC236}">
                <a16:creationId xmlns:a16="http://schemas.microsoft.com/office/drawing/2014/main" id="{653DB37B-0C5C-4E60-81C7-ECD653001417}"/>
              </a:ext>
            </a:extLst>
          </p:cNvPr>
          <p:cNvSpPr/>
          <p:nvPr/>
        </p:nvSpPr>
        <p:spPr>
          <a:xfrm>
            <a:off x="5700381" y="3207244"/>
            <a:ext cx="721072" cy="285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accent6">
                    <a:lumMod val="50000"/>
                  </a:schemeClr>
                </a:solidFill>
              </a:rPr>
              <a:t>Name</a:t>
            </a:r>
            <a:endParaRPr lang="en-SG" sz="105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15" name="Elbow Connector 80">
            <a:extLst>
              <a:ext uri="{FF2B5EF4-FFF2-40B4-BE49-F238E27FC236}">
                <a16:creationId xmlns:a16="http://schemas.microsoft.com/office/drawing/2014/main" id="{3B29A28A-E74A-4C95-9D22-F785C25DF931}"/>
              </a:ext>
            </a:extLst>
          </p:cNvPr>
          <p:cNvCxnSpPr>
            <a:cxnSpLocks/>
            <a:stCxn id="111" idx="3"/>
            <a:endCxn id="113" idx="1"/>
          </p:cNvCxnSpPr>
          <p:nvPr/>
        </p:nvCxnSpPr>
        <p:spPr>
          <a:xfrm flipV="1">
            <a:off x="5265979" y="3350136"/>
            <a:ext cx="434402" cy="4783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6" name="Rectangle 8">
            <a:extLst>
              <a:ext uri="{FF2B5EF4-FFF2-40B4-BE49-F238E27FC236}">
                <a16:creationId xmlns:a16="http://schemas.microsoft.com/office/drawing/2014/main" id="{1E5DB79F-4090-44E3-9D70-882BFA665209}"/>
              </a:ext>
            </a:extLst>
          </p:cNvPr>
          <p:cNvSpPr/>
          <p:nvPr/>
        </p:nvSpPr>
        <p:spPr>
          <a:xfrm>
            <a:off x="5700381" y="3530222"/>
            <a:ext cx="721072" cy="285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accent6">
                    <a:lumMod val="50000"/>
                  </a:schemeClr>
                </a:solidFill>
              </a:rPr>
              <a:t>Size</a:t>
            </a:r>
            <a:endParaRPr lang="en-SG" sz="105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17" name="Elbow Connector 83">
            <a:extLst>
              <a:ext uri="{FF2B5EF4-FFF2-40B4-BE49-F238E27FC236}">
                <a16:creationId xmlns:a16="http://schemas.microsoft.com/office/drawing/2014/main" id="{F6A1FE1C-7790-4185-97DE-53082F104708}"/>
              </a:ext>
            </a:extLst>
          </p:cNvPr>
          <p:cNvCxnSpPr>
            <a:cxnSpLocks/>
            <a:stCxn id="111" idx="3"/>
            <a:endCxn id="116" idx="1"/>
          </p:cNvCxnSpPr>
          <p:nvPr/>
        </p:nvCxnSpPr>
        <p:spPr>
          <a:xfrm>
            <a:off x="5265979" y="3354919"/>
            <a:ext cx="434402" cy="318195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:a16="http://schemas.microsoft.com/office/drawing/2014/main" id="{E9C1F65C-59DA-48EB-8786-E7E0659A35DC}"/>
              </a:ext>
            </a:extLst>
          </p:cNvPr>
          <p:cNvSpPr/>
          <p:nvPr/>
        </p:nvSpPr>
        <p:spPr>
          <a:xfrm>
            <a:off x="5708863" y="3853199"/>
            <a:ext cx="721072" cy="285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6">
                    <a:lumMod val="50000"/>
                  </a:schemeClr>
                </a:solidFill>
              </a:rPr>
              <a:t>Width</a:t>
            </a:r>
            <a:endParaRPr lang="en-SG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23" name="Elbow Connector 85">
            <a:extLst>
              <a:ext uri="{FF2B5EF4-FFF2-40B4-BE49-F238E27FC236}">
                <a16:creationId xmlns:a16="http://schemas.microsoft.com/office/drawing/2014/main" id="{0407392A-3120-42D5-9501-EB44D18CDA13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5265979" y="3354919"/>
            <a:ext cx="434402" cy="641172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>
            <a:extLst>
              <a:ext uri="{FF2B5EF4-FFF2-40B4-BE49-F238E27FC236}">
                <a16:creationId xmlns:a16="http://schemas.microsoft.com/office/drawing/2014/main" id="{35117282-F07B-4CE3-9541-FC6348666F9E}"/>
              </a:ext>
            </a:extLst>
          </p:cNvPr>
          <p:cNvSpPr/>
          <p:nvPr/>
        </p:nvSpPr>
        <p:spPr>
          <a:xfrm>
            <a:off x="5700381" y="2548845"/>
            <a:ext cx="721072" cy="285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accent6">
                    <a:lumMod val="50000"/>
                  </a:schemeClr>
                </a:solidFill>
              </a:rPr>
              <a:t>Height</a:t>
            </a:r>
            <a:endParaRPr lang="en-SG" sz="105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26" name="Elbow Connector 78">
            <a:extLst>
              <a:ext uri="{FF2B5EF4-FFF2-40B4-BE49-F238E27FC236}">
                <a16:creationId xmlns:a16="http://schemas.microsoft.com/office/drawing/2014/main" id="{E4C0872A-CA76-4637-BA92-A03F242B30CC}"/>
              </a:ext>
            </a:extLst>
          </p:cNvPr>
          <p:cNvCxnSpPr>
            <a:cxnSpLocks/>
            <a:stCxn id="111" idx="3"/>
            <a:endCxn id="125" idx="1"/>
          </p:cNvCxnSpPr>
          <p:nvPr/>
        </p:nvCxnSpPr>
        <p:spPr>
          <a:xfrm flipV="1">
            <a:off x="5265979" y="2691737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75CE21B-CCA9-4EC5-A7B3-18CDB754FDE6}"/>
              </a:ext>
            </a:extLst>
          </p:cNvPr>
          <p:cNvSpPr txBox="1"/>
          <p:nvPr/>
        </p:nvSpPr>
        <p:spPr>
          <a:xfrm>
            <a:off x="5454227" y="257573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en-SG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4BF219-9B9F-4644-A88A-C686D1ED1F4E}"/>
              </a:ext>
            </a:extLst>
          </p:cNvPr>
          <p:cNvSpPr txBox="1"/>
          <p:nvPr/>
        </p:nvSpPr>
        <p:spPr>
          <a:xfrm>
            <a:off x="3238328" y="1242510"/>
            <a:ext cx="16350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>
                <a:solidFill>
                  <a:schemeClr val="accent4">
                    <a:lumMod val="75000"/>
                  </a:schemeClr>
                </a:solidFill>
              </a:rPr>
              <a:t>tempImage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8A48EF-8D64-4668-9C87-7751381B0D65}"/>
              </a:ext>
            </a:extLst>
          </p:cNvPr>
          <p:cNvSpPr txBox="1"/>
          <p:nvPr/>
        </p:nvSpPr>
        <p:spPr>
          <a:xfrm>
            <a:off x="3122491" y="1457952"/>
            <a:ext cx="16350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>
                <a:solidFill>
                  <a:schemeClr val="accent4">
                    <a:lumMod val="75000"/>
                  </a:schemeClr>
                </a:solidFill>
              </a:rPr>
              <a:t>originalImage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4C6743-55DC-4AD6-B924-E64AAC931CE5}"/>
              </a:ext>
            </a:extLst>
          </p:cNvPr>
          <p:cNvSpPr txBox="1"/>
          <p:nvPr/>
        </p:nvSpPr>
        <p:spPr>
          <a:xfrm>
            <a:off x="2727923" y="1961760"/>
            <a:ext cx="16350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>
                <a:solidFill>
                  <a:schemeClr val="accent4">
                    <a:lumMod val="75000"/>
                  </a:schemeClr>
                </a:solidFill>
              </a:rPr>
              <a:t>tempList</a:t>
            </a:r>
            <a:endParaRPr lang="en-SG" sz="105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425A96D-6B94-4BC5-A2EE-B7E2306B62B7}"/>
              </a:ext>
            </a:extLst>
          </p:cNvPr>
          <p:cNvCxnSpPr>
            <a:cxnSpLocks/>
          </p:cNvCxnSpPr>
          <p:nvPr/>
        </p:nvCxnSpPr>
        <p:spPr>
          <a:xfrm flipV="1">
            <a:off x="2275885" y="1671313"/>
            <a:ext cx="1959175" cy="756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DF85CAD-7585-4B81-8B82-5887D5F37817}"/>
              </a:ext>
            </a:extLst>
          </p:cNvPr>
          <p:cNvCxnSpPr>
            <a:cxnSpLocks/>
          </p:cNvCxnSpPr>
          <p:nvPr/>
        </p:nvCxnSpPr>
        <p:spPr>
          <a:xfrm flipV="1">
            <a:off x="2275885" y="1454598"/>
            <a:ext cx="1959175" cy="497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7C0FFC5A-9BC7-44BE-AA98-391258739776}"/>
              </a:ext>
            </a:extLst>
          </p:cNvPr>
          <p:cNvSpPr txBox="1"/>
          <p:nvPr/>
        </p:nvSpPr>
        <p:spPr>
          <a:xfrm>
            <a:off x="2695074" y="3170733"/>
            <a:ext cx="16350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>
                <a:solidFill>
                  <a:schemeClr val="accent6">
                    <a:lumMod val="50000"/>
                  </a:schemeClr>
                </a:solidFill>
              </a:rPr>
              <a:t>imageList</a:t>
            </a:r>
            <a:endParaRPr lang="en-SG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4" name="Rectangle 62">
            <a:extLst>
              <a:ext uri="{FF2B5EF4-FFF2-40B4-BE49-F238E27FC236}">
                <a16:creationId xmlns:a16="http://schemas.microsoft.com/office/drawing/2014/main" id="{7877ABB1-DAEC-7444-BFCF-152DDF006405}"/>
              </a:ext>
            </a:extLst>
          </p:cNvPr>
          <p:cNvSpPr/>
          <p:nvPr/>
        </p:nvSpPr>
        <p:spPr>
          <a:xfrm rot="16200000">
            <a:off x="731018" y="4673340"/>
            <a:ext cx="1323125" cy="3467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TransformationSet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5" name="Elbow Connector 122">
            <a:extLst>
              <a:ext uri="{FF2B5EF4-FFF2-40B4-BE49-F238E27FC236}">
                <a16:creationId xmlns:a16="http://schemas.microsoft.com/office/drawing/2014/main" id="{39DC645A-35CC-A643-9FDF-5BE70CBF3295}"/>
              </a:ext>
            </a:extLst>
          </p:cNvPr>
          <p:cNvCxnSpPr>
            <a:cxnSpLocks/>
          </p:cNvCxnSpPr>
          <p:nvPr/>
        </p:nvCxnSpPr>
        <p:spPr>
          <a:xfrm>
            <a:off x="762000" y="4776869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5D722E5-21F2-334C-93B3-B644570026AE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809240" y="4476465"/>
            <a:ext cx="208792" cy="970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Flowchart: Decision 96">
            <a:extLst>
              <a:ext uri="{FF2B5EF4-FFF2-40B4-BE49-F238E27FC236}">
                <a16:creationId xmlns:a16="http://schemas.microsoft.com/office/drawing/2014/main" id="{DCB6A59A-E49D-D742-B83E-07B5C251D8E9}"/>
              </a:ext>
            </a:extLst>
          </p:cNvPr>
          <p:cNvSpPr/>
          <p:nvPr/>
        </p:nvSpPr>
        <p:spPr>
          <a:xfrm>
            <a:off x="1573192" y="4389775"/>
            <a:ext cx="236048" cy="173380"/>
          </a:xfrm>
          <a:prstGeom prst="flowChartDecision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371575-2680-EF44-B8DC-B93AB4D92938}"/>
              </a:ext>
            </a:extLst>
          </p:cNvPr>
          <p:cNvSpPr txBox="1"/>
          <p:nvPr/>
        </p:nvSpPr>
        <p:spPr>
          <a:xfrm>
            <a:off x="1823276" y="4244545"/>
            <a:ext cx="194756" cy="1786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60" name="Rectangle 8">
            <a:extLst>
              <a:ext uri="{FF2B5EF4-FFF2-40B4-BE49-F238E27FC236}">
                <a16:creationId xmlns:a16="http://schemas.microsoft.com/office/drawing/2014/main" id="{29D1F7A1-792E-164B-90DA-1CA6DEE10409}"/>
              </a:ext>
            </a:extLst>
          </p:cNvPr>
          <p:cNvSpPr/>
          <p:nvPr/>
        </p:nvSpPr>
        <p:spPr>
          <a:xfrm>
            <a:off x="2002769" y="4327441"/>
            <a:ext cx="1490560" cy="3348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accent6">
                    <a:lumMod val="50000"/>
                  </a:schemeClr>
                </a:solidFill>
              </a:rPr>
              <a:t>TransformationSet</a:t>
            </a:r>
            <a:endParaRPr lang="en-SG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C8285E6-431C-C645-808F-CE8F5A8B2910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1565961" y="5091332"/>
            <a:ext cx="117441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5" name="Rectangle 8">
            <a:extLst>
              <a:ext uri="{FF2B5EF4-FFF2-40B4-BE49-F238E27FC236}">
                <a16:creationId xmlns:a16="http://schemas.microsoft.com/office/drawing/2014/main" id="{2424D66A-797D-1A4A-91D9-A40312F9D6B7}"/>
              </a:ext>
            </a:extLst>
          </p:cNvPr>
          <p:cNvSpPr/>
          <p:nvPr/>
        </p:nvSpPr>
        <p:spPr>
          <a:xfrm>
            <a:off x="2740373" y="4923904"/>
            <a:ext cx="1490560" cy="3348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6">
                    <a:lumMod val="50000"/>
                  </a:schemeClr>
                </a:solidFill>
              </a:rPr>
              <a:t>HashMap&lt;String, List&lt;Command&gt;&gt;</a:t>
            </a:r>
            <a:endParaRPr lang="en-SG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D9713D3-4945-5942-ABC5-000920AB83C5}"/>
              </a:ext>
            </a:extLst>
          </p:cNvPr>
          <p:cNvSpPr txBox="1"/>
          <p:nvPr/>
        </p:nvSpPr>
        <p:spPr>
          <a:xfrm>
            <a:off x="2597696" y="4804898"/>
            <a:ext cx="194756" cy="1786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6EF8C9-9C62-214F-90B1-9ED688D5F2FA}"/>
              </a:ext>
            </a:extLst>
          </p:cNvPr>
          <p:cNvSpPr txBox="1"/>
          <p:nvPr/>
        </p:nvSpPr>
        <p:spPr>
          <a:xfrm>
            <a:off x="1524000" y="4864574"/>
            <a:ext cx="16350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>
                <a:solidFill>
                  <a:schemeClr val="accent2">
                    <a:lumMod val="75000"/>
                  </a:schemeClr>
                </a:solidFill>
              </a:rPr>
              <a:t>transformationMap</a:t>
            </a:r>
            <a:endParaRPr lang="en-SG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Flowchart: Decision 96">
            <a:extLst>
              <a:ext uri="{FF2B5EF4-FFF2-40B4-BE49-F238E27FC236}">
                <a16:creationId xmlns:a16="http://schemas.microsoft.com/office/drawing/2014/main" id="{02DEA891-C930-324F-9F60-F020E0F61A1E}"/>
              </a:ext>
            </a:extLst>
          </p:cNvPr>
          <p:cNvSpPr/>
          <p:nvPr/>
        </p:nvSpPr>
        <p:spPr>
          <a:xfrm>
            <a:off x="4244966" y="4991532"/>
            <a:ext cx="236048" cy="173380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9" name="Elbow Connector 78">
            <a:extLst>
              <a:ext uri="{FF2B5EF4-FFF2-40B4-BE49-F238E27FC236}">
                <a16:creationId xmlns:a16="http://schemas.microsoft.com/office/drawing/2014/main" id="{C250D069-5293-5649-9316-E91DEF8A321B}"/>
              </a:ext>
            </a:extLst>
          </p:cNvPr>
          <p:cNvCxnSpPr>
            <a:cxnSpLocks/>
          </p:cNvCxnSpPr>
          <p:nvPr/>
        </p:nvCxnSpPr>
        <p:spPr>
          <a:xfrm flipV="1">
            <a:off x="4495800" y="4743429"/>
            <a:ext cx="434402" cy="327761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83">
            <a:extLst>
              <a:ext uri="{FF2B5EF4-FFF2-40B4-BE49-F238E27FC236}">
                <a16:creationId xmlns:a16="http://schemas.microsoft.com/office/drawing/2014/main" id="{65FE34FF-9BBA-B249-9B9B-C442809E343C}"/>
              </a:ext>
            </a:extLst>
          </p:cNvPr>
          <p:cNvCxnSpPr>
            <a:cxnSpLocks/>
          </p:cNvCxnSpPr>
          <p:nvPr/>
        </p:nvCxnSpPr>
        <p:spPr>
          <a:xfrm>
            <a:off x="4492332" y="5078222"/>
            <a:ext cx="1216531" cy="430061"/>
          </a:xfrm>
          <a:prstGeom prst="bentConnector3">
            <a:avLst>
              <a:gd name="adj1" fmla="val 18602"/>
            </a:avLst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Rectangle 8">
            <a:extLst>
              <a:ext uri="{FF2B5EF4-FFF2-40B4-BE49-F238E27FC236}">
                <a16:creationId xmlns:a16="http://schemas.microsoft.com/office/drawing/2014/main" id="{8B8EC920-80D8-8743-8694-A4C8915F4C6D}"/>
              </a:ext>
            </a:extLst>
          </p:cNvPr>
          <p:cNvSpPr/>
          <p:nvPr/>
        </p:nvSpPr>
        <p:spPr>
          <a:xfrm>
            <a:off x="4944988" y="4572125"/>
            <a:ext cx="698496" cy="3348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accent6">
                    <a:lumMod val="50000"/>
                  </a:schemeClr>
                </a:solidFill>
              </a:rPr>
              <a:t>String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B39507-B13F-BF47-B1E1-06D4CC815879}"/>
              </a:ext>
            </a:extLst>
          </p:cNvPr>
          <p:cNvSpPr txBox="1"/>
          <p:nvPr/>
        </p:nvSpPr>
        <p:spPr>
          <a:xfrm>
            <a:off x="5422751" y="5293252"/>
            <a:ext cx="194756" cy="1786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chemeClr val="accent2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EEC1973C-4DA7-4F47-8A6E-0F34E56E45F3}"/>
              </a:ext>
            </a:extLst>
          </p:cNvPr>
          <p:cNvSpPr/>
          <p:nvPr/>
        </p:nvSpPr>
        <p:spPr>
          <a:xfrm>
            <a:off x="5720181" y="5340855"/>
            <a:ext cx="1061619" cy="3348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6">
                    <a:lumMod val="50000"/>
                  </a:schemeClr>
                </a:solidFill>
              </a:rPr>
              <a:t>Command</a:t>
            </a:r>
            <a:endParaRPr lang="en-SG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7645D67-DDEC-4D44-93C8-E0607CB214DA}"/>
              </a:ext>
            </a:extLst>
          </p:cNvPr>
          <p:cNvSpPr txBox="1"/>
          <p:nvPr/>
        </p:nvSpPr>
        <p:spPr>
          <a:xfrm>
            <a:off x="4464114" y="493980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*</a:t>
            </a:r>
            <a:endParaRPr lang="en-SG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762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066800" y="914400"/>
            <a:ext cx="6783081" cy="5486400"/>
          </a:xfrm>
          <a:prstGeom prst="roundRect">
            <a:avLst>
              <a:gd name="adj" fmla="val 3484"/>
            </a:avLst>
          </a:prstGeom>
          <a:solidFill>
            <a:srgbClr val="FFF2CC"/>
          </a:solidFill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tabLst>
                <a:tab pos="1706563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Model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589536" y="1980467"/>
            <a:ext cx="1330184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CurentEditManager</a:t>
            </a:r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1002464" y="186219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&lt;&lt;interface&gt;&gt; </a:t>
            </a:r>
          </a:p>
          <a:p>
            <a:pPr algn="ctr"/>
            <a:r>
              <a:rPr lang="en-US" sz="1050">
                <a:solidFill>
                  <a:schemeClr val="bg1"/>
                </a:solidFill>
              </a:rPr>
              <a:t>CurrentEdit</a:t>
            </a:r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73172" y="1953282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71" idx="1"/>
          </p:cNvCxnSpPr>
          <p:nvPr/>
        </p:nvCxnSpPr>
        <p:spPr>
          <a:xfrm flipV="1">
            <a:off x="2656090" y="2073321"/>
            <a:ext cx="230926" cy="124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956353" y="2041044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96186" y="2041043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042" y="198787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89500" y="1501101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tempImage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70622" y="1668529"/>
            <a:ext cx="218878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34574" y="158183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5575914" y="170706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Image</a:t>
            </a:r>
            <a:endParaRPr lang="en-SG" sz="105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383646" y="198663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</p:cNvCxnSpPr>
          <p:nvPr/>
        </p:nvCxnSpPr>
        <p:spPr>
          <a:xfrm flipV="1">
            <a:off x="4619694" y="1986631"/>
            <a:ext cx="956220" cy="8669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6959600" y="141305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Image</a:t>
            </a:r>
            <a:endParaRPr lang="en-SG" sz="105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289150" y="179702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6525198" y="1555642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959600" y="173603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Name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6525198" y="1878929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6959600" y="205901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Size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6525198" y="1883712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6959600" y="238199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Width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6525198" y="1883712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TextBox 60"/>
          <p:cNvSpPr txBox="1"/>
          <p:nvPr/>
        </p:nvSpPr>
        <p:spPr>
          <a:xfrm>
            <a:off x="5297038" y="203284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653892" y="147641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29246" y="1880440"/>
            <a:ext cx="194756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6959600" y="10776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Height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6525198" y="1220530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6713446" y="110453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*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59" name="Rectangle 62">
            <a:extLst>
              <a:ext uri="{FF2B5EF4-FFF2-40B4-BE49-F238E27FC236}">
                <a16:creationId xmlns:a16="http://schemas.microsoft.com/office/drawing/2014/main" id="{EDB1EF0E-6FC5-4F33-9738-B2FD64E46560}"/>
              </a:ext>
            </a:extLst>
          </p:cNvPr>
          <p:cNvSpPr/>
          <p:nvPr/>
        </p:nvSpPr>
        <p:spPr>
          <a:xfrm rot="16200000">
            <a:off x="996847" y="344586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Album</a:t>
            </a:r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67" name="Elbow Connector 122">
            <a:extLst>
              <a:ext uri="{FF2B5EF4-FFF2-40B4-BE49-F238E27FC236}">
                <a16:creationId xmlns:a16="http://schemas.microsoft.com/office/drawing/2014/main" id="{296C4F52-FFD0-496F-A4D9-53726CBB6E9C}"/>
              </a:ext>
            </a:extLst>
          </p:cNvPr>
          <p:cNvCxnSpPr>
            <a:cxnSpLocks/>
          </p:cNvCxnSpPr>
          <p:nvPr/>
        </p:nvCxnSpPr>
        <p:spPr>
          <a:xfrm>
            <a:off x="950736" y="362471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>
            <a:extLst>
              <a:ext uri="{FF2B5EF4-FFF2-40B4-BE49-F238E27FC236}">
                <a16:creationId xmlns:a16="http://schemas.microsoft.com/office/drawing/2014/main" id="{454AB260-5050-47FF-990C-A934FDC381D1}"/>
              </a:ext>
            </a:extLst>
          </p:cNvPr>
          <p:cNvSpPr/>
          <p:nvPr/>
        </p:nvSpPr>
        <p:spPr>
          <a:xfrm>
            <a:off x="2887016" y="1905893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originalImage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4DC6BAB-2CF1-4874-A8EF-BC5428D522C8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1963161" y="3615615"/>
            <a:ext cx="230926" cy="124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Flowchart: Decision 96">
            <a:extLst>
              <a:ext uri="{FF2B5EF4-FFF2-40B4-BE49-F238E27FC236}">
                <a16:creationId xmlns:a16="http://schemas.microsoft.com/office/drawing/2014/main" id="{DBC44CAA-8B56-4CA6-B1A0-5354E27B172A}"/>
              </a:ext>
            </a:extLst>
          </p:cNvPr>
          <p:cNvSpPr/>
          <p:nvPr/>
        </p:nvSpPr>
        <p:spPr>
          <a:xfrm>
            <a:off x="1727113" y="3530165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Rectangle 8">
            <a:extLst>
              <a:ext uri="{FF2B5EF4-FFF2-40B4-BE49-F238E27FC236}">
                <a16:creationId xmlns:a16="http://schemas.microsoft.com/office/drawing/2014/main" id="{76CECFD7-7FD3-40B3-9E16-26C2A0DD1D7B}"/>
              </a:ext>
            </a:extLst>
          </p:cNvPr>
          <p:cNvSpPr/>
          <p:nvPr/>
        </p:nvSpPr>
        <p:spPr>
          <a:xfrm>
            <a:off x="2882287" y="2368657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tempList</a:t>
            </a:r>
            <a:endParaRPr lang="en-SG" sz="1050">
              <a:solidFill>
                <a:srgbClr val="7030A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B0DDBC-F472-4695-9830-6C32D709461A}"/>
              </a:ext>
            </a:extLst>
          </p:cNvPr>
          <p:cNvSpPr txBox="1"/>
          <p:nvPr/>
        </p:nvSpPr>
        <p:spPr>
          <a:xfrm>
            <a:off x="1951411" y="3396479"/>
            <a:ext cx="194756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89" name="Flowchart: Decision 96">
            <a:extLst>
              <a:ext uri="{FF2B5EF4-FFF2-40B4-BE49-F238E27FC236}">
                <a16:creationId xmlns:a16="http://schemas.microsoft.com/office/drawing/2014/main" id="{BFE7F21F-F5E8-45E1-9646-D9C6797BA118}"/>
              </a:ext>
            </a:extLst>
          </p:cNvPr>
          <p:cNvSpPr/>
          <p:nvPr/>
        </p:nvSpPr>
        <p:spPr>
          <a:xfrm>
            <a:off x="4384399" y="157915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0" name="Elbow Connector 63">
            <a:extLst>
              <a:ext uri="{FF2B5EF4-FFF2-40B4-BE49-F238E27FC236}">
                <a16:creationId xmlns:a16="http://schemas.microsoft.com/office/drawing/2014/main" id="{23E7A7E3-BD8D-467B-8B25-047C23B7CDF4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4620447" y="1665842"/>
            <a:ext cx="957951" cy="893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D5265100-B989-4F02-B65B-C6673F32F804}"/>
              </a:ext>
            </a:extLst>
          </p:cNvPr>
          <p:cNvSpPr txBox="1"/>
          <p:nvPr/>
        </p:nvSpPr>
        <p:spPr>
          <a:xfrm>
            <a:off x="5297038" y="155494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>
              <a:solidFill>
                <a:srgbClr val="7030A0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6E0390A-F525-4A60-B250-B9CFA0C18EA9}"/>
              </a:ext>
            </a:extLst>
          </p:cNvPr>
          <p:cNvCxnSpPr>
            <a:cxnSpLocks/>
            <a:stCxn id="93" idx="3"/>
          </p:cNvCxnSpPr>
          <p:nvPr/>
        </p:nvCxnSpPr>
        <p:spPr>
          <a:xfrm flipV="1">
            <a:off x="4622623" y="2532912"/>
            <a:ext cx="230926" cy="124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" name="Flowchart: Decision 96">
            <a:extLst>
              <a:ext uri="{FF2B5EF4-FFF2-40B4-BE49-F238E27FC236}">
                <a16:creationId xmlns:a16="http://schemas.microsoft.com/office/drawing/2014/main" id="{1209BCF6-8C94-4210-9707-A1F7BD03F506}"/>
              </a:ext>
            </a:extLst>
          </p:cNvPr>
          <p:cNvSpPr/>
          <p:nvPr/>
        </p:nvSpPr>
        <p:spPr>
          <a:xfrm>
            <a:off x="4386575" y="244746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4" name="Rectangle 8">
            <a:extLst>
              <a:ext uri="{FF2B5EF4-FFF2-40B4-BE49-F238E27FC236}">
                <a16:creationId xmlns:a16="http://schemas.microsoft.com/office/drawing/2014/main" id="{2B3CB384-3DE7-4BE0-B355-FBE0CDB010A5}"/>
              </a:ext>
            </a:extLst>
          </p:cNvPr>
          <p:cNvSpPr/>
          <p:nvPr/>
        </p:nvSpPr>
        <p:spPr>
          <a:xfrm>
            <a:off x="2207321" y="3412870"/>
            <a:ext cx="1490560" cy="334856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accent6">
                    <a:lumMod val="50000"/>
                  </a:schemeClr>
                </a:solidFill>
              </a:rPr>
              <a:t>imageList</a:t>
            </a:r>
            <a:endParaRPr lang="en-SG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9C80DEF-E2D4-43B3-974E-B1461B70E6E0}"/>
              </a:ext>
            </a:extLst>
          </p:cNvPr>
          <p:cNvSpPr txBox="1"/>
          <p:nvPr/>
        </p:nvSpPr>
        <p:spPr>
          <a:xfrm>
            <a:off x="4612831" y="2383017"/>
            <a:ext cx="194756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*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96" name="Rectangle 8">
            <a:extLst>
              <a:ext uri="{FF2B5EF4-FFF2-40B4-BE49-F238E27FC236}">
                <a16:creationId xmlns:a16="http://schemas.microsoft.com/office/drawing/2014/main" id="{27DBE73C-DA12-4643-A9B6-8DDC240833C7}"/>
              </a:ext>
            </a:extLst>
          </p:cNvPr>
          <p:cNvSpPr/>
          <p:nvPr/>
        </p:nvSpPr>
        <p:spPr>
          <a:xfrm>
            <a:off x="4857652" y="2350200"/>
            <a:ext cx="803874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Command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3F20503-BD44-4509-978C-5A0FAB8DB366}"/>
              </a:ext>
            </a:extLst>
          </p:cNvPr>
          <p:cNvCxnSpPr>
            <a:cxnSpLocks/>
            <a:stCxn id="106" idx="3"/>
          </p:cNvCxnSpPr>
          <p:nvPr/>
        </p:nvCxnSpPr>
        <p:spPr>
          <a:xfrm flipV="1">
            <a:off x="3943997" y="3598966"/>
            <a:ext cx="230926" cy="124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Flowchart: Decision 96">
            <a:extLst>
              <a:ext uri="{FF2B5EF4-FFF2-40B4-BE49-F238E27FC236}">
                <a16:creationId xmlns:a16="http://schemas.microsoft.com/office/drawing/2014/main" id="{BD4D5480-DE70-4B1F-BA43-16610D7CC2BB}"/>
              </a:ext>
            </a:extLst>
          </p:cNvPr>
          <p:cNvSpPr/>
          <p:nvPr/>
        </p:nvSpPr>
        <p:spPr>
          <a:xfrm>
            <a:off x="3707949" y="351351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EC3AF01-744D-437F-86A4-074BE0F03D76}"/>
              </a:ext>
            </a:extLst>
          </p:cNvPr>
          <p:cNvSpPr txBox="1"/>
          <p:nvPr/>
        </p:nvSpPr>
        <p:spPr>
          <a:xfrm>
            <a:off x="3932247" y="3379830"/>
            <a:ext cx="194756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9" name="Rectangle 8">
            <a:extLst>
              <a:ext uri="{FF2B5EF4-FFF2-40B4-BE49-F238E27FC236}">
                <a16:creationId xmlns:a16="http://schemas.microsoft.com/office/drawing/2014/main" id="{116D09F7-132D-4770-8246-D9EDA4F9E32B}"/>
              </a:ext>
            </a:extLst>
          </p:cNvPr>
          <p:cNvSpPr/>
          <p:nvPr/>
        </p:nvSpPr>
        <p:spPr>
          <a:xfrm>
            <a:off x="4188157" y="3396221"/>
            <a:ext cx="1490560" cy="334856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accent6">
                    <a:lumMod val="50000"/>
                  </a:schemeClr>
                </a:solidFill>
              </a:rPr>
              <a:t>Image</a:t>
            </a:r>
            <a:endParaRPr lang="en-SG" sz="105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0" name="Rectangle 8">
            <a:extLst>
              <a:ext uri="{FF2B5EF4-FFF2-40B4-BE49-F238E27FC236}">
                <a16:creationId xmlns:a16="http://schemas.microsoft.com/office/drawing/2014/main" id="{6F897A9F-3556-427B-B37B-87A72B8F5D23}"/>
              </a:ext>
            </a:extLst>
          </p:cNvPr>
          <p:cNvSpPr/>
          <p:nvPr/>
        </p:nvSpPr>
        <p:spPr>
          <a:xfrm>
            <a:off x="6359353" y="3096124"/>
            <a:ext cx="708186" cy="28578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accent6">
                    <a:lumMod val="50000"/>
                  </a:schemeClr>
                </a:solidFill>
              </a:rPr>
              <a:t>Image</a:t>
            </a:r>
            <a:endParaRPr lang="en-SG" sz="105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1" name="Flowchart: Decision 96">
            <a:extLst>
              <a:ext uri="{FF2B5EF4-FFF2-40B4-BE49-F238E27FC236}">
                <a16:creationId xmlns:a16="http://schemas.microsoft.com/office/drawing/2014/main" id="{CCBB8AB7-DBEE-41FB-998C-B50DE681ED81}"/>
              </a:ext>
            </a:extLst>
          </p:cNvPr>
          <p:cNvSpPr/>
          <p:nvPr/>
        </p:nvSpPr>
        <p:spPr>
          <a:xfrm>
            <a:off x="5688903" y="3480087"/>
            <a:ext cx="236048" cy="173380"/>
          </a:xfrm>
          <a:prstGeom prst="flowChartDecision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78">
            <a:extLst>
              <a:ext uri="{FF2B5EF4-FFF2-40B4-BE49-F238E27FC236}">
                <a16:creationId xmlns:a16="http://schemas.microsoft.com/office/drawing/2014/main" id="{21701D88-FE45-4A3D-A075-D41150413415}"/>
              </a:ext>
            </a:extLst>
          </p:cNvPr>
          <p:cNvCxnSpPr>
            <a:cxnSpLocks/>
          </p:cNvCxnSpPr>
          <p:nvPr/>
        </p:nvCxnSpPr>
        <p:spPr>
          <a:xfrm flipV="1">
            <a:off x="5924951" y="3238707"/>
            <a:ext cx="434402" cy="327761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Rectangle 8">
            <a:extLst>
              <a:ext uri="{FF2B5EF4-FFF2-40B4-BE49-F238E27FC236}">
                <a16:creationId xmlns:a16="http://schemas.microsoft.com/office/drawing/2014/main" id="{653DB37B-0C5C-4E60-81C7-ECD653001417}"/>
              </a:ext>
            </a:extLst>
          </p:cNvPr>
          <p:cNvSpPr/>
          <p:nvPr/>
        </p:nvSpPr>
        <p:spPr>
          <a:xfrm>
            <a:off x="6359353" y="3419102"/>
            <a:ext cx="708186" cy="28578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accent6">
                    <a:lumMod val="50000"/>
                  </a:schemeClr>
                </a:solidFill>
              </a:rPr>
              <a:t>Name</a:t>
            </a:r>
            <a:endParaRPr lang="en-SG" sz="105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15" name="Elbow Connector 80">
            <a:extLst>
              <a:ext uri="{FF2B5EF4-FFF2-40B4-BE49-F238E27FC236}">
                <a16:creationId xmlns:a16="http://schemas.microsoft.com/office/drawing/2014/main" id="{3B29A28A-E74A-4C95-9D22-F785C25DF931}"/>
              </a:ext>
            </a:extLst>
          </p:cNvPr>
          <p:cNvCxnSpPr>
            <a:stCxn id="111" idx="3"/>
            <a:endCxn id="113" idx="1"/>
          </p:cNvCxnSpPr>
          <p:nvPr/>
        </p:nvCxnSpPr>
        <p:spPr>
          <a:xfrm flipV="1">
            <a:off x="5924951" y="3561994"/>
            <a:ext cx="434402" cy="4783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6" name="Rectangle 8">
            <a:extLst>
              <a:ext uri="{FF2B5EF4-FFF2-40B4-BE49-F238E27FC236}">
                <a16:creationId xmlns:a16="http://schemas.microsoft.com/office/drawing/2014/main" id="{1E5DB79F-4090-44E3-9D70-882BFA665209}"/>
              </a:ext>
            </a:extLst>
          </p:cNvPr>
          <p:cNvSpPr/>
          <p:nvPr/>
        </p:nvSpPr>
        <p:spPr>
          <a:xfrm>
            <a:off x="6359353" y="3742080"/>
            <a:ext cx="708186" cy="28578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accent6">
                    <a:lumMod val="50000"/>
                  </a:schemeClr>
                </a:solidFill>
              </a:rPr>
              <a:t>Size</a:t>
            </a:r>
            <a:endParaRPr lang="en-SG" sz="105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17" name="Elbow Connector 83">
            <a:extLst>
              <a:ext uri="{FF2B5EF4-FFF2-40B4-BE49-F238E27FC236}">
                <a16:creationId xmlns:a16="http://schemas.microsoft.com/office/drawing/2014/main" id="{F6A1FE1C-7790-4185-97DE-53082F104708}"/>
              </a:ext>
            </a:extLst>
          </p:cNvPr>
          <p:cNvCxnSpPr>
            <a:stCxn id="111" idx="3"/>
            <a:endCxn id="116" idx="1"/>
          </p:cNvCxnSpPr>
          <p:nvPr/>
        </p:nvCxnSpPr>
        <p:spPr>
          <a:xfrm>
            <a:off x="5924951" y="3566777"/>
            <a:ext cx="434402" cy="318195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:a16="http://schemas.microsoft.com/office/drawing/2014/main" id="{E9C1F65C-59DA-48EB-8786-E7E0659A35DC}"/>
              </a:ext>
            </a:extLst>
          </p:cNvPr>
          <p:cNvSpPr/>
          <p:nvPr/>
        </p:nvSpPr>
        <p:spPr>
          <a:xfrm>
            <a:off x="6359353" y="4065057"/>
            <a:ext cx="708186" cy="28578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accent6">
                    <a:lumMod val="50000"/>
                  </a:schemeClr>
                </a:solidFill>
              </a:rPr>
              <a:t>Width</a:t>
            </a:r>
            <a:endParaRPr lang="en-SG" sz="105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23" name="Elbow Connector 85">
            <a:extLst>
              <a:ext uri="{FF2B5EF4-FFF2-40B4-BE49-F238E27FC236}">
                <a16:creationId xmlns:a16="http://schemas.microsoft.com/office/drawing/2014/main" id="{0407392A-3120-42D5-9501-EB44D18CDA13}"/>
              </a:ext>
            </a:extLst>
          </p:cNvPr>
          <p:cNvCxnSpPr>
            <a:stCxn id="111" idx="3"/>
            <a:endCxn id="121" idx="1"/>
          </p:cNvCxnSpPr>
          <p:nvPr/>
        </p:nvCxnSpPr>
        <p:spPr>
          <a:xfrm>
            <a:off x="5924951" y="3566777"/>
            <a:ext cx="434402" cy="641172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>
            <a:extLst>
              <a:ext uri="{FF2B5EF4-FFF2-40B4-BE49-F238E27FC236}">
                <a16:creationId xmlns:a16="http://schemas.microsoft.com/office/drawing/2014/main" id="{35117282-F07B-4CE3-9541-FC6348666F9E}"/>
              </a:ext>
            </a:extLst>
          </p:cNvPr>
          <p:cNvSpPr/>
          <p:nvPr/>
        </p:nvSpPr>
        <p:spPr>
          <a:xfrm>
            <a:off x="6359353" y="2760703"/>
            <a:ext cx="708186" cy="28578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accent6">
                    <a:lumMod val="50000"/>
                  </a:schemeClr>
                </a:solidFill>
              </a:rPr>
              <a:t>Height</a:t>
            </a:r>
            <a:endParaRPr lang="en-SG" sz="105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26" name="Elbow Connector 78">
            <a:extLst>
              <a:ext uri="{FF2B5EF4-FFF2-40B4-BE49-F238E27FC236}">
                <a16:creationId xmlns:a16="http://schemas.microsoft.com/office/drawing/2014/main" id="{E4C0872A-CA76-4637-BA92-A03F242B30CC}"/>
              </a:ext>
            </a:extLst>
          </p:cNvPr>
          <p:cNvCxnSpPr>
            <a:cxnSpLocks/>
            <a:stCxn id="111" idx="3"/>
            <a:endCxn id="125" idx="1"/>
          </p:cNvCxnSpPr>
          <p:nvPr/>
        </p:nvCxnSpPr>
        <p:spPr>
          <a:xfrm flipV="1">
            <a:off x="5924951" y="2903595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75CE21B-CCA9-4EC5-A7B3-18CDB754FDE6}"/>
              </a:ext>
            </a:extLst>
          </p:cNvPr>
          <p:cNvSpPr txBox="1"/>
          <p:nvPr/>
        </p:nvSpPr>
        <p:spPr>
          <a:xfrm>
            <a:off x="6113199" y="278759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en-SG" sz="110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1394CB4-8ED8-4490-9446-85D284473CEF}"/>
              </a:ext>
            </a:extLst>
          </p:cNvPr>
          <p:cNvCxnSpPr>
            <a:stCxn id="129" idx="3"/>
          </p:cNvCxnSpPr>
          <p:nvPr/>
        </p:nvCxnSpPr>
        <p:spPr>
          <a:xfrm>
            <a:off x="2665273" y="2533444"/>
            <a:ext cx="218878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Flowchart: Decision 96">
            <a:extLst>
              <a:ext uri="{FF2B5EF4-FFF2-40B4-BE49-F238E27FC236}">
                <a16:creationId xmlns:a16="http://schemas.microsoft.com/office/drawing/2014/main" id="{EBB92B1D-AAB6-4417-80E8-52A332115826}"/>
              </a:ext>
            </a:extLst>
          </p:cNvPr>
          <p:cNvSpPr/>
          <p:nvPr/>
        </p:nvSpPr>
        <p:spPr>
          <a:xfrm>
            <a:off x="2429225" y="244675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5D9F38F-4066-4B9D-8AAC-8CFB54119521}"/>
              </a:ext>
            </a:extLst>
          </p:cNvPr>
          <p:cNvSpPr txBox="1"/>
          <p:nvPr/>
        </p:nvSpPr>
        <p:spPr>
          <a:xfrm>
            <a:off x="2648543" y="2341333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68" name="Rectangle 62">
            <a:extLst>
              <a:ext uri="{FF2B5EF4-FFF2-40B4-BE49-F238E27FC236}">
                <a16:creationId xmlns:a16="http://schemas.microsoft.com/office/drawing/2014/main" id="{7F362DB5-60F7-0A4D-AB4D-246268D36B81}"/>
              </a:ext>
            </a:extLst>
          </p:cNvPr>
          <p:cNvSpPr/>
          <p:nvPr/>
        </p:nvSpPr>
        <p:spPr>
          <a:xfrm rot="16200000">
            <a:off x="871493" y="5085161"/>
            <a:ext cx="1323125" cy="3467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TransformationSet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9" name="Elbow Connector 122">
            <a:extLst>
              <a:ext uri="{FF2B5EF4-FFF2-40B4-BE49-F238E27FC236}">
                <a16:creationId xmlns:a16="http://schemas.microsoft.com/office/drawing/2014/main" id="{6B6E5233-EEE2-6A49-A5A8-76A112A18C65}"/>
              </a:ext>
            </a:extLst>
          </p:cNvPr>
          <p:cNvCxnSpPr>
            <a:cxnSpLocks/>
          </p:cNvCxnSpPr>
          <p:nvPr/>
        </p:nvCxnSpPr>
        <p:spPr>
          <a:xfrm>
            <a:off x="940127" y="518869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B604FE8-ADC7-2745-8737-C1E212B2B0C7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1963161" y="5166205"/>
            <a:ext cx="230926" cy="124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4" name="Flowchart: Decision 96">
            <a:extLst>
              <a:ext uri="{FF2B5EF4-FFF2-40B4-BE49-F238E27FC236}">
                <a16:creationId xmlns:a16="http://schemas.microsoft.com/office/drawing/2014/main" id="{B8251260-CFE5-8947-AD7E-1435F4DC9BE4}"/>
              </a:ext>
            </a:extLst>
          </p:cNvPr>
          <p:cNvSpPr/>
          <p:nvPr/>
        </p:nvSpPr>
        <p:spPr>
          <a:xfrm>
            <a:off x="1727113" y="5080755"/>
            <a:ext cx="236048" cy="173380"/>
          </a:xfrm>
          <a:prstGeom prst="flowChartDecision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5A8A842-4EFD-3847-BE9E-F727CDC2EFE0}"/>
              </a:ext>
            </a:extLst>
          </p:cNvPr>
          <p:cNvSpPr txBox="1"/>
          <p:nvPr/>
        </p:nvSpPr>
        <p:spPr>
          <a:xfrm>
            <a:off x="1951411" y="4947069"/>
            <a:ext cx="194756" cy="1786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88" name="Rectangle 8">
            <a:extLst>
              <a:ext uri="{FF2B5EF4-FFF2-40B4-BE49-F238E27FC236}">
                <a16:creationId xmlns:a16="http://schemas.microsoft.com/office/drawing/2014/main" id="{6E27849E-B980-B94B-8252-05253641D2AC}"/>
              </a:ext>
            </a:extLst>
          </p:cNvPr>
          <p:cNvSpPr/>
          <p:nvPr/>
        </p:nvSpPr>
        <p:spPr>
          <a:xfrm>
            <a:off x="2195557" y="4999345"/>
            <a:ext cx="1490560" cy="334856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35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accent6">
                    <a:lumMod val="50000"/>
                  </a:schemeClr>
                </a:solidFill>
              </a:rPr>
              <a:t>transformationMap</a:t>
            </a:r>
            <a:endParaRPr lang="en-SG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353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139</Words>
  <Application>Microsoft Macintosh PowerPoint</Application>
  <PresentationFormat>On-screen Show (4:3)</PresentationFormat>
  <Paragraphs>118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Tham Si Mun</cp:lastModifiedBy>
  <cp:revision>102</cp:revision>
  <dcterms:created xsi:type="dcterms:W3CDTF">2016-07-22T14:33:02Z</dcterms:created>
  <dcterms:modified xsi:type="dcterms:W3CDTF">2019-04-14T09:21:40Z</dcterms:modified>
</cp:coreProperties>
</file>