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43"/>
  </p:normalViewPr>
  <p:slideViewPr>
    <p:cSldViewPr snapToGrid="0" snapToObjects="1">
      <p:cViewPr varScale="1">
        <p:scale>
          <a:sx n="47" d="100"/>
          <a:sy n="47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5">
            <a:extLst>
              <a:ext uri="{FF2B5EF4-FFF2-40B4-BE49-F238E27FC236}">
                <a16:creationId xmlns:a16="http://schemas.microsoft.com/office/drawing/2014/main" id="{C7813129-ECD1-4E1C-83BF-6EF0760E5233}"/>
              </a:ext>
            </a:extLst>
          </p:cNvPr>
          <p:cNvSpPr/>
          <p:nvPr/>
        </p:nvSpPr>
        <p:spPr>
          <a:xfrm>
            <a:off x="10325272" y="226055"/>
            <a:ext cx="1856876" cy="6331566"/>
          </a:xfrm>
          <a:prstGeom prst="roundRect">
            <a:avLst>
              <a:gd name="adj" fmla="val 1162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UI</a:t>
            </a:r>
            <a:endParaRPr lang="en-SG" sz="1200" b="1">
              <a:ln>
                <a:solidFill>
                  <a:sysClr val="windowText" lastClr="000000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329516" y="226055"/>
            <a:ext cx="4000301" cy="6331566"/>
          </a:xfrm>
          <a:prstGeom prst="roundRect">
            <a:avLst>
              <a:gd name="adj" fmla="val 11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154169" y="2282238"/>
            <a:ext cx="19230" cy="454153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96598" y="226055"/>
            <a:ext cx="6246697" cy="6331566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Logic</a:t>
            </a:r>
            <a:endParaRPr lang="en-SG" sz="12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10666" y="77426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294" y="1139396"/>
            <a:ext cx="0" cy="56155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98364" y="1490089"/>
            <a:ext cx="161322" cy="49239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470727" y="2089457"/>
            <a:ext cx="0" cy="42710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94217" y="184295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32200" y="1487974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5983" y="1497708"/>
            <a:ext cx="1575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899728" y="1744120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3247" y="2405488"/>
            <a:ext cx="35946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59687" y="2278972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17017" y="640891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94823" y="2633836"/>
            <a:ext cx="159081" cy="3614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96189" y="2524667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checkFileExists(String)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65969" y="59998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1287" y="616381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5915" y="2023693"/>
            <a:ext cx="22501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OpenCommand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503539" y="1888182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546617" y="2732103"/>
            <a:ext cx="2500447" cy="9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1525" y="63604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05990" y="1492046"/>
            <a:ext cx="14413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:OpenCommand</a:t>
            </a:r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81862" y="26519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59687" y="624830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567522" y="3862041"/>
            <a:ext cx="2597832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3045751" y="553909"/>
            <a:ext cx="16334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FomoFotoParser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1465115" y="1325517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(String)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1530046" y="157967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 flipH="1">
            <a:off x="3842695" y="1001786"/>
            <a:ext cx="17985" cy="56776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3788672" y="1575927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3945593" y="210480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4181667" y="2989925"/>
            <a:ext cx="7715683" cy="313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4188059" y="298654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/>
              <a:t>opt</a:t>
            </a:r>
            <a:endParaRPr lang="en-SG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3814732" y="3279323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[file exists]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6D0EEE-5BD2-4B1B-89D7-A3C2C4CBB10C}"/>
              </a:ext>
            </a:extLst>
          </p:cNvPr>
          <p:cNvCxnSpPr>
            <a:cxnSpLocks/>
          </p:cNvCxnSpPr>
          <p:nvPr/>
        </p:nvCxnSpPr>
        <p:spPr>
          <a:xfrm flipV="1">
            <a:off x="5559902" y="2892191"/>
            <a:ext cx="250012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996602-3BDA-4395-B642-1F1EFD2921CD}"/>
              </a:ext>
            </a:extLst>
          </p:cNvPr>
          <p:cNvSpPr txBox="1"/>
          <p:nvPr/>
        </p:nvSpPr>
        <p:spPr>
          <a:xfrm>
            <a:off x="5792360" y="3105349"/>
            <a:ext cx="20085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retrieveImage(String)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28F151-E824-4DD9-9061-14562C1EEEFF}"/>
              </a:ext>
            </a:extLst>
          </p:cNvPr>
          <p:cNvCxnSpPr>
            <a:cxnSpLocks/>
          </p:cNvCxnSpPr>
          <p:nvPr/>
        </p:nvCxnSpPr>
        <p:spPr>
          <a:xfrm flipV="1">
            <a:off x="5491134" y="3323898"/>
            <a:ext cx="2565758" cy="116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6349804" y="407235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openImage(Image)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>
            <a:off x="5511008" y="4269886"/>
            <a:ext cx="39237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8856429" y="314142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9531108" y="3443125"/>
            <a:ext cx="19230" cy="33350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9426552" y="4259232"/>
            <a:ext cx="216793" cy="1681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6110886" y="469662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updateExif()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5553904" y="4890395"/>
            <a:ext cx="3861833" cy="2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A29088-F3ED-4024-97B9-5F2745ABF2C2}"/>
              </a:ext>
            </a:extLst>
          </p:cNvPr>
          <p:cNvSpPr txBox="1"/>
          <p:nvPr/>
        </p:nvSpPr>
        <p:spPr>
          <a:xfrm>
            <a:off x="6299961" y="530663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displayTempImg()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7CC282-06B6-43DA-8FDE-0FD85B307784}"/>
              </a:ext>
            </a:extLst>
          </p:cNvPr>
          <p:cNvCxnSpPr>
            <a:cxnSpLocks/>
          </p:cNvCxnSpPr>
          <p:nvPr/>
        </p:nvCxnSpPr>
        <p:spPr>
          <a:xfrm>
            <a:off x="5553904" y="5517405"/>
            <a:ext cx="3874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5560690" y="4430470"/>
            <a:ext cx="3865862" cy="1052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5540996" y="5074614"/>
            <a:ext cx="3868008" cy="1089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5559902" y="5988902"/>
            <a:ext cx="38901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5B7D5F-3270-460D-9C9A-1D89C18F17CA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11190153" y="3335579"/>
            <a:ext cx="19230" cy="34985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5A76AC-D577-4767-9D30-28E14DB5320F}"/>
              </a:ext>
            </a:extLst>
          </p:cNvPr>
          <p:cNvSpPr txBox="1"/>
          <p:nvPr/>
        </p:nvSpPr>
        <p:spPr>
          <a:xfrm>
            <a:off x="9754503" y="4906046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err="1">
                <a:solidFill>
                  <a:schemeClr val="accent6">
                    <a:lumMod val="50000"/>
                  </a:schemeClr>
                </a:solidFill>
              </a:rPr>
              <a:t>firePropertyChangeListener</a:t>
            </a:r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(String, Object, Object)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02B7DD-54BB-408C-870F-178723CE1284}"/>
              </a:ext>
            </a:extLst>
          </p:cNvPr>
          <p:cNvCxnSpPr>
            <a:cxnSpLocks/>
          </p:cNvCxnSpPr>
          <p:nvPr/>
        </p:nvCxnSpPr>
        <p:spPr>
          <a:xfrm flipV="1">
            <a:off x="9652893" y="5665686"/>
            <a:ext cx="1473043" cy="506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7AD6B3-0290-4629-9445-C6E9C51A0ADA}"/>
              </a:ext>
            </a:extLst>
          </p:cNvPr>
          <p:cNvCxnSpPr>
            <a:cxnSpLocks/>
          </p:cNvCxnSpPr>
          <p:nvPr/>
        </p:nvCxnSpPr>
        <p:spPr>
          <a:xfrm flipV="1">
            <a:off x="9652893" y="5802919"/>
            <a:ext cx="1488215" cy="101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46E59-A1EB-455B-8340-C784821B5880}"/>
              </a:ext>
            </a:extLst>
          </p:cNvPr>
          <p:cNvSpPr/>
          <p:nvPr/>
        </p:nvSpPr>
        <p:spPr>
          <a:xfrm>
            <a:off x="9441306" y="5512738"/>
            <a:ext cx="209110" cy="480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93AF809-A071-4556-928E-64A387DC92E1}"/>
              </a:ext>
            </a:extLst>
          </p:cNvPr>
          <p:cNvSpPr/>
          <p:nvPr/>
        </p:nvSpPr>
        <p:spPr>
          <a:xfrm>
            <a:off x="10542823" y="3335579"/>
            <a:ext cx="1294659" cy="3940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:Notifier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BF42CC-A777-46C6-9550-D8320409B357}"/>
              </a:ext>
            </a:extLst>
          </p:cNvPr>
          <p:cNvSpPr/>
          <p:nvPr/>
        </p:nvSpPr>
        <p:spPr>
          <a:xfrm>
            <a:off x="11125936" y="5664409"/>
            <a:ext cx="209110" cy="151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23D6E9-6AB7-4E89-8014-E5137C2FC1E0}"/>
              </a:ext>
            </a:extLst>
          </p:cNvPr>
          <p:cNvSpPr/>
          <p:nvPr/>
        </p:nvSpPr>
        <p:spPr>
          <a:xfrm>
            <a:off x="8060031" y="3323898"/>
            <a:ext cx="210645" cy="538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60031" y="2732103"/>
            <a:ext cx="210645" cy="1510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BD7E5-5981-4F8D-B4BD-D69CA84186BB}"/>
              </a:ext>
            </a:extLst>
          </p:cNvPr>
          <p:cNvSpPr/>
          <p:nvPr/>
        </p:nvSpPr>
        <p:spPr>
          <a:xfrm>
            <a:off x="9426552" y="4881780"/>
            <a:ext cx="216793" cy="191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61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39</cp:revision>
  <dcterms:created xsi:type="dcterms:W3CDTF">2018-10-24T14:37:43Z</dcterms:created>
  <dcterms:modified xsi:type="dcterms:W3CDTF">2019-04-14T09:00:15Z</dcterms:modified>
</cp:coreProperties>
</file>