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>
        <p:scale>
          <a:sx n="75" d="100"/>
          <a:sy n="75" d="100"/>
        </p:scale>
        <p:origin x="30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CurrentEdit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83297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(“rotate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59419" y="27696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(“rotate”)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92531" y="327252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37801" y="2315585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RotateCommand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1081" y="295904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56872" y="29648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rotate: Rotate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  <a:endCxn id="85" idx="0"/>
          </p:cNvCxnSpPr>
          <p:nvPr/>
        </p:nvCxnSpPr>
        <p:spPr>
          <a:xfrm>
            <a:off x="9639861" y="3272520"/>
            <a:ext cx="23751" cy="22297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45296" y="321390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933322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9534410" y="550229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20608" y="4954185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22912" y="473921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2807" y="518451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44175" y="4210587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150922" y="497529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27649" y="512981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670934" y="35056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693761" y="327799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56872" y="374644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57969" y="3492966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42610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72372" y="439787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704570" y="419447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45296" y="443474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5411" y="465961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50613" y="3987249"/>
            <a:ext cx="4734168" cy="1359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2679" y="400482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5149703" y="4359329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57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Chong Kay Heen</cp:lastModifiedBy>
  <cp:revision>18</cp:revision>
  <dcterms:created xsi:type="dcterms:W3CDTF">2018-10-24T14:37:43Z</dcterms:created>
  <dcterms:modified xsi:type="dcterms:W3CDTF">2019-03-31T09:17:57Z</dcterms:modified>
</cp:coreProperties>
</file>