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834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7A24-B649-490B-A8D7-DE8F0A721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00996-5B23-420C-8BD9-682769AD1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4473-1389-408F-A7B7-8D1CF8F9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4BA3-1A28-4445-B6E9-373FF2BB9D6F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4C638-E096-4586-A114-AF9015F2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EA544-7FAB-49A3-BF50-05957C2D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ACB8-EFCD-4F1B-AB51-7441B0F892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056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056E-D960-4BE7-AAAD-BC447FCF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E6130-92C1-4E31-B160-D9A7AD1A7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A2DA-AB56-4B59-934E-343DA6CD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4BA3-1A28-4445-B6E9-373FF2BB9D6F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286E3-7DA9-401C-8773-3C11AB8E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584E2-DE47-45D2-9872-7F731256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ACB8-EFCD-4F1B-AB51-7441B0F892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062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87812-0D15-4A4D-8797-39E838A88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99BFF-5CE8-42B2-A0AB-7636B5060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967F-982E-4863-94D1-60EE5F74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4BA3-1A28-4445-B6E9-373FF2BB9D6F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B2F91-407D-4D89-84F1-3B83D712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5CE2-A0DC-49B0-861D-5AFCC41B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ACB8-EFCD-4F1B-AB51-7441B0F892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95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F1AE-53C7-4327-A13A-485BF905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EDD6D-96C2-42D4-A517-51BD477EE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ACB5F-0E9F-4B69-B8E9-81EE8FBE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4BA3-1A28-4445-B6E9-373FF2BB9D6F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DF97A-8959-44B6-83AE-7867099D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95D7-EB01-43F7-8C73-A3B3B835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ACB8-EFCD-4F1B-AB51-7441B0F892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86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1FFE-D3AF-4136-BE5B-6CC73A93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92F16-8C78-4CC0-96EE-BC108AF43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FD00-5008-4087-B82A-3C39D67F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4BA3-1A28-4445-B6E9-373FF2BB9D6F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D1359-419D-4D50-9270-58E0B21C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A055-8B36-4BE1-8F88-F8C341F8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ACB8-EFCD-4F1B-AB51-7441B0F892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379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48E5-76AF-4946-B0F5-1F2F24AB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3E43-67AF-42AA-A422-277F7A3BC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2DEAE-B822-4790-AF7D-1B889CD69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FBC2-D186-400B-ACD4-84A24CDB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4BA3-1A28-4445-B6E9-373FF2BB9D6F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35842-4CF9-4642-A047-B54954D6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EFCB1-4EBD-41A1-8D95-B63AAD88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ACB8-EFCD-4F1B-AB51-7441B0F892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743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6693-8682-4118-9ED2-B3C2BA88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B3E7-F9D8-403D-8528-544081757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4BD22-BBEF-49F2-BA9C-4D6FA10A4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D794A-44E2-44F7-914D-A6F78F2B5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25405-1A40-45E8-BB7A-C03E98B36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0FC49-72CD-4774-9AC6-499BD26E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4BA3-1A28-4445-B6E9-373FF2BB9D6F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49355-D5AC-44A6-A870-CE6D5742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93117-98BE-4809-A911-DD920DC9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ACB8-EFCD-4F1B-AB51-7441B0F892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880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3CB9-E235-4A24-ABE8-DF7EFD13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CCC50-8424-4163-B91B-502E73CD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4BA3-1A28-4445-B6E9-373FF2BB9D6F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224CC-CC09-44D9-B14D-6A99F8C1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35CAB-EC30-40C4-8B53-21DB6952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ACB8-EFCD-4F1B-AB51-7441B0F892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317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2AE3C-83F7-439A-ACF7-172AF211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4BA3-1A28-4445-B6E9-373FF2BB9D6F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077ED-9BF8-45F9-A75A-EEF29F30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F24D-B1AE-40BA-835D-3A6BCCFE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ACB8-EFCD-4F1B-AB51-7441B0F892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675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C2BD-88AF-41B6-A34F-4A920A7B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59C6-6A12-4F45-890A-DAE80B407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F7961-73F3-47A5-B332-818063336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964CB-01C2-48A7-A936-F52A525A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4BA3-1A28-4445-B6E9-373FF2BB9D6F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401DB-01D0-4CB4-A921-08E4CF7B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81509-5D43-47A4-A92E-D1DD9894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ACB8-EFCD-4F1B-AB51-7441B0F892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315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59E0-8092-4530-ADD7-1CCB0D9E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FB07C-4165-48F7-B670-E940F86A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B4007-7C77-47BA-A6CA-17B9B3E30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BD988-BA32-4EE0-8F2C-CEAB1B65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4BA3-1A28-4445-B6E9-373FF2BB9D6F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998FA-DD80-48E7-A85C-8EA8225D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B14AC-C828-47EF-8908-CFD490AD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ACB8-EFCD-4F1B-AB51-7441B0F892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71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8DBFB-E91F-4443-8EBA-73BEB8A1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E20F-7602-4479-BA46-DD129A5A1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8359-66ED-4CE2-97CA-562196B6E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14BA3-1A28-4445-B6E9-373FF2BB9D6F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39A98-233E-4757-A16D-3A5BB929F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59CE9-BBDB-4AFB-822F-D4A0188C4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ACB8-EFCD-4F1B-AB51-7441B0F892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004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8DCE50-BB6F-441B-AD44-4E3AADE50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91" t="1003" r="49838" b="28172"/>
          <a:stretch/>
        </p:blipFill>
        <p:spPr>
          <a:xfrm>
            <a:off x="-3808071" y="-721864"/>
            <a:ext cx="8776311" cy="8451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9BC97-020D-43C5-9600-6AEFECFCE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7" t="860" r="45888" b="18997"/>
          <a:stretch/>
        </p:blipFill>
        <p:spPr>
          <a:xfrm>
            <a:off x="5568790" y="-721863"/>
            <a:ext cx="8506025" cy="8430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277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itszp.nus@hotmail.com</dc:creator>
  <cp:lastModifiedBy>itszp.nus@hotmail.com</cp:lastModifiedBy>
  <cp:revision>3</cp:revision>
  <dcterms:created xsi:type="dcterms:W3CDTF">2019-04-13T14:54:19Z</dcterms:created>
  <dcterms:modified xsi:type="dcterms:W3CDTF">2019-04-14T08:04:12Z</dcterms:modified>
</cp:coreProperties>
</file>