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94643"/>
  </p:normalViewPr>
  <p:slideViewPr>
    <p:cSldViewPr snapToGrid="0" snapToObjects="1">
      <p:cViewPr>
        <p:scale>
          <a:sx n="66" d="100"/>
          <a:sy n="66" d="100"/>
        </p:scale>
        <p:origin x="1224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7FAC-71C7-2047-A03D-FEDE7BA5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53B53-5AB7-0A48-8272-872E0F362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F9BB-0CA2-F246-B0E5-E38F4E01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3FA3-DC41-0F41-B1A0-D2A4F0C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5B3A-4164-294E-B40D-D348FFE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BD50-4063-9C4B-A67F-CAA9DF4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8ADD2-338C-3B4D-886D-633665FA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3059-904A-C245-88F6-A770F66E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DA69-3D4F-8C48-B860-7ED7BC2E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7700-AFFE-1C4C-A670-65CB9C4D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F8C33-85F1-FD49-8152-84F9C69D3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2CBC2-4505-124A-9F5F-E423F951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6060-B0D5-9749-8575-278000EA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DEDA-5502-5346-A9F4-F2340340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6AB-39F2-4D4B-89A9-3EAB085C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5F9-6904-E246-A33D-8D8410BE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C1E0-4D88-D34F-896C-549079F0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9206-6465-1C45-A9E4-BFBB28A5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5699-4E9F-384F-9604-D34AC784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21A3-0C51-D84E-BDC3-8EB72E3E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E15-36F7-3C42-A084-E9ADEA17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88A4-65A4-3C43-8020-3BC536BF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1DE6-1555-C949-938B-E1244B44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659F-7005-2B45-8B7B-0E37513C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1C01-BFB8-4E43-93F9-54B7570D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D9E0-4222-4646-8DFF-B97F14C5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B017-4F6C-5C47-BCA4-2F1D5193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AF53B-F7BF-2B41-A79C-AAA2249DC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E603-C107-D644-B94A-348D6F7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69BB-FBEB-884A-94B9-7EB490B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E581B-918F-7D45-BFA8-65A3CD69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0FBD-B27E-E143-9DDD-01F67EA9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50D7-6512-F740-9DC8-5D407A0B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F1C89-F3DD-7B4C-9E95-E6701C47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ABB35-17CD-B04B-9D01-698C6E439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30E70-D202-0241-84A4-384CD2AF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EC0F4-0950-A346-B116-EB804C05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C3BD0-C059-E54E-9E2B-DCEE9F9D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BEE6B-58BA-AB42-8F1D-2B5D1363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DE8-F391-7749-88CC-782C9401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D642E-29C4-6645-9832-CFF17E88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D16FC-557D-2045-991F-6EC73792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FFAD-5A0E-2A40-A313-120DA618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A7A4C-8B47-EE4B-BA77-2E5B9C1B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620D4-96BB-7441-8FDF-53D2E990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997CA-03EE-A245-8318-6E7F531A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88-E584-6042-82AF-E304A444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CA4C-7ED5-A147-B891-ABDF30F9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C6853-4721-0949-9A73-E994B759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3C93A-55F2-0E4D-8B88-E755F39F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4A88-69A4-124F-A5CE-411F8242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71AC-A3AD-9545-8DA8-25560A05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6C2A-018D-5846-AC32-7B9A50E8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A60DD-E83D-904F-8D38-41654DF40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27E41-66A0-8B49-AB85-D4BDA0C3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94E2-F935-204D-89C3-138DDB28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43DE3-6B92-3B42-9EEF-98418EE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CA92D-0730-E34B-AA72-853876DF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D90A2-D0BA-6940-A49A-10D1BB0C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83CEE-C0A5-0945-A873-E237DFF9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C02D-7B06-504F-A672-C8EAA774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DD06-FA5B-3C4A-9EC2-FFA80E37B40D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92CE-5ABF-F041-A62C-F9934F50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89B78-598D-F340-972F-90057380A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4611585" y="4289"/>
            <a:ext cx="6020560" cy="6672476"/>
          </a:xfrm>
          <a:prstGeom prst="roundRect">
            <a:avLst>
              <a:gd name="adj" fmla="val 1162"/>
            </a:avLst>
          </a:prstGeom>
          <a:solidFill>
            <a:schemeClr val="bg1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ysClr val="windowText" lastClr="000000"/>
                </a:solidFill>
              </a:rPr>
              <a:t>Model</a:t>
            </a:r>
            <a:endParaRPr lang="en-SG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1535791" y="-1470"/>
            <a:ext cx="6140811" cy="6685124"/>
          </a:xfrm>
          <a:prstGeom prst="roundRect">
            <a:avLst>
              <a:gd name="adj" fmla="val 83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821723" y="52679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153095" y="891929"/>
            <a:ext cx="0" cy="58952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234025" y="1242622"/>
            <a:ext cx="161322" cy="51815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2"/>
          </p:cNvCxnSpPr>
          <p:nvPr/>
        </p:nvCxnSpPr>
        <p:spPr>
          <a:xfrm>
            <a:off x="3838028" y="1871486"/>
            <a:ext cx="0" cy="46062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761828" y="159548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1864589" y="1240507"/>
            <a:ext cx="1639487" cy="580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471672" y="1242621"/>
            <a:ext cx="11791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>
                <a:solidFill>
                  <a:srgbClr val="0070C0"/>
                </a:solidFill>
              </a:rPr>
              <a:t>(“Save &lt;args&gt;”)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2267339" y="1496653"/>
            <a:ext cx="9067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92874" y="2194368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-72702" y="2031505"/>
            <a:ext cx="2256704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1383054" y="6415418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762434" y="2386369"/>
            <a:ext cx="159081" cy="38796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2" name="TextBox 81"/>
          <p:cNvSpPr txBox="1"/>
          <p:nvPr/>
        </p:nvSpPr>
        <p:spPr>
          <a:xfrm>
            <a:off x="1508701" y="600977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118784" y="617031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7638" y="1816062"/>
            <a:ext cx="15699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/>
              <a:t>SaveCommand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08826" y="6422044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173602" y="1244579"/>
            <a:ext cx="12992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open: Save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-50527" y="2404468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-72702" y="6258216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>
            <a:extLst>
              <a:ext uri="{FF2B5EF4-FFF2-40B4-BE49-F238E27FC236}">
                <a16:creationId xmlns:a16="http://schemas.microsoft.com/office/drawing/2014/main" id="{F36F8FD2-2936-49A0-8648-943F2B482AE0}"/>
              </a:ext>
            </a:extLst>
          </p:cNvPr>
          <p:cNvSpPr/>
          <p:nvPr/>
        </p:nvSpPr>
        <p:spPr>
          <a:xfrm>
            <a:off x="1665164" y="299678"/>
            <a:ext cx="112625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FomoFotoParser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A1CF41-C7DB-4A5B-8BAC-D1D5113A86FA}"/>
              </a:ext>
            </a:extLst>
          </p:cNvPr>
          <p:cNvSpPr txBox="1"/>
          <p:nvPr/>
        </p:nvSpPr>
        <p:spPr>
          <a:xfrm>
            <a:off x="-59603" y="1009041"/>
            <a:ext cx="2079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err="1"/>
              <a:t>parseCommand</a:t>
            </a:r>
            <a:r>
              <a:rPr lang="en-US"/>
              <a:t>(“save”)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B35FE3-92E0-43B9-83C9-C9CF6E918C2A}"/>
              </a:ext>
            </a:extLst>
          </p:cNvPr>
          <p:cNvCxnSpPr>
            <a:cxnSpLocks/>
          </p:cNvCxnSpPr>
          <p:nvPr/>
        </p:nvCxnSpPr>
        <p:spPr>
          <a:xfrm>
            <a:off x="-102343" y="133220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0FCC50-B409-4A4A-80AC-2159A2159185}"/>
              </a:ext>
            </a:extLst>
          </p:cNvPr>
          <p:cNvCxnSpPr>
            <a:cxnSpLocks/>
          </p:cNvCxnSpPr>
          <p:nvPr/>
        </p:nvCxnSpPr>
        <p:spPr>
          <a:xfrm>
            <a:off x="2228290" y="754319"/>
            <a:ext cx="0" cy="15989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3F76CF8-DC7E-4212-A238-5C61F4914D28}"/>
              </a:ext>
            </a:extLst>
          </p:cNvPr>
          <p:cNvSpPr/>
          <p:nvPr/>
        </p:nvSpPr>
        <p:spPr>
          <a:xfrm>
            <a:off x="2156283" y="1328460"/>
            <a:ext cx="150356" cy="7115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F63C64-87B3-4D29-AB0F-F36227F8D340}"/>
              </a:ext>
            </a:extLst>
          </p:cNvPr>
          <p:cNvCxnSpPr>
            <a:cxnSpLocks/>
          </p:cNvCxnSpPr>
          <p:nvPr/>
        </p:nvCxnSpPr>
        <p:spPr>
          <a:xfrm>
            <a:off x="2313204" y="1857335"/>
            <a:ext cx="1485217" cy="271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79B1865-3401-4760-9DFC-304E213A066D}"/>
              </a:ext>
            </a:extLst>
          </p:cNvPr>
          <p:cNvSpPr/>
          <p:nvPr/>
        </p:nvSpPr>
        <p:spPr>
          <a:xfrm>
            <a:off x="2286569" y="2887239"/>
            <a:ext cx="8228140" cy="3235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CC9ABF-5DB6-4B87-8F1F-B5B818D0573B}"/>
              </a:ext>
            </a:extLst>
          </p:cNvPr>
          <p:cNvSpPr txBox="1"/>
          <p:nvPr/>
        </p:nvSpPr>
        <p:spPr>
          <a:xfrm>
            <a:off x="2297069" y="2883854"/>
            <a:ext cx="418234" cy="26161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opt</a:t>
            </a:r>
            <a:endParaRPr lang="en-SG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CA18DD-D900-4570-8FE7-A936F172A7A8}"/>
              </a:ext>
            </a:extLst>
          </p:cNvPr>
          <p:cNvSpPr txBox="1"/>
          <p:nvPr/>
        </p:nvSpPr>
        <p:spPr>
          <a:xfrm>
            <a:off x="2083283" y="3169016"/>
            <a:ext cx="15298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[tempImg exists]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E00846-18B9-4BE6-A344-E22B6C1CF423}"/>
              </a:ext>
            </a:extLst>
          </p:cNvPr>
          <p:cNvSpPr txBox="1"/>
          <p:nvPr/>
        </p:nvSpPr>
        <p:spPr>
          <a:xfrm>
            <a:off x="3584368" y="2405847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tempImgExist()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1364E0D-CACA-468D-86E3-10557ADBBBC5}"/>
              </a:ext>
            </a:extLst>
          </p:cNvPr>
          <p:cNvCxnSpPr>
            <a:cxnSpLocks/>
          </p:cNvCxnSpPr>
          <p:nvPr/>
        </p:nvCxnSpPr>
        <p:spPr>
          <a:xfrm flipV="1">
            <a:off x="3918164" y="2618918"/>
            <a:ext cx="1792696" cy="582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5B965B4-FFC3-406C-A65F-A8E6941396BF}"/>
              </a:ext>
            </a:extLst>
          </p:cNvPr>
          <p:cNvCxnSpPr>
            <a:cxnSpLocks/>
          </p:cNvCxnSpPr>
          <p:nvPr/>
        </p:nvCxnSpPr>
        <p:spPr>
          <a:xfrm>
            <a:off x="5804253" y="1809894"/>
            <a:ext cx="0" cy="494579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EB8E77E-CCD2-4872-8A9B-92C9D6221A5D}"/>
              </a:ext>
            </a:extLst>
          </p:cNvPr>
          <p:cNvSpPr/>
          <p:nvPr/>
        </p:nvSpPr>
        <p:spPr>
          <a:xfrm>
            <a:off x="5714938" y="2609502"/>
            <a:ext cx="195764" cy="1236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64D5A1-1D30-4BF3-8467-7DD2D8A5FD66}"/>
              </a:ext>
            </a:extLst>
          </p:cNvPr>
          <p:cNvSpPr txBox="1"/>
          <p:nvPr/>
        </p:nvSpPr>
        <p:spPr>
          <a:xfrm>
            <a:off x="3554948" y="2992427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getTempImg()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4880039-8726-430D-A47A-5A3AF952B6EF}"/>
              </a:ext>
            </a:extLst>
          </p:cNvPr>
          <p:cNvCxnSpPr>
            <a:cxnSpLocks/>
          </p:cNvCxnSpPr>
          <p:nvPr/>
        </p:nvCxnSpPr>
        <p:spPr>
          <a:xfrm flipV="1">
            <a:off x="3888744" y="3201242"/>
            <a:ext cx="1822116" cy="100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9B99460-3837-495D-B7B3-11D60D2A8908}"/>
              </a:ext>
            </a:extLst>
          </p:cNvPr>
          <p:cNvCxnSpPr>
            <a:cxnSpLocks/>
          </p:cNvCxnSpPr>
          <p:nvPr/>
        </p:nvCxnSpPr>
        <p:spPr>
          <a:xfrm flipV="1">
            <a:off x="3921515" y="2725509"/>
            <a:ext cx="1832534" cy="1157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C4ECD0-AA83-4697-B122-645B63406EF0}"/>
              </a:ext>
            </a:extLst>
          </p:cNvPr>
          <p:cNvCxnSpPr>
            <a:cxnSpLocks/>
          </p:cNvCxnSpPr>
          <p:nvPr/>
        </p:nvCxnSpPr>
        <p:spPr>
          <a:xfrm flipV="1">
            <a:off x="3913623" y="3327853"/>
            <a:ext cx="1784248" cy="1643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84D4151-D94F-4E6D-8513-2BA683F511A7}"/>
              </a:ext>
            </a:extLst>
          </p:cNvPr>
          <p:cNvCxnSpPr>
            <a:cxnSpLocks/>
          </p:cNvCxnSpPr>
          <p:nvPr/>
        </p:nvCxnSpPr>
        <p:spPr>
          <a:xfrm>
            <a:off x="3933267" y="5922196"/>
            <a:ext cx="18586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2">
            <a:extLst>
              <a:ext uri="{FF2B5EF4-FFF2-40B4-BE49-F238E27FC236}">
                <a16:creationId xmlns:a16="http://schemas.microsoft.com/office/drawing/2014/main" id="{F7722D35-7FA0-4348-8AD2-B315AB061866}"/>
              </a:ext>
            </a:extLst>
          </p:cNvPr>
          <p:cNvSpPr/>
          <p:nvPr/>
        </p:nvSpPr>
        <p:spPr>
          <a:xfrm>
            <a:off x="5114334" y="1592018"/>
            <a:ext cx="1388493" cy="3940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:CurrentEdit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BDD43DD-D55F-4926-B45A-FB4CD44AD2E4}"/>
              </a:ext>
            </a:extLst>
          </p:cNvPr>
          <p:cNvSpPr/>
          <p:nvPr/>
        </p:nvSpPr>
        <p:spPr>
          <a:xfrm>
            <a:off x="2570246" y="3482310"/>
            <a:ext cx="3568783" cy="470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BEE29D8-8CAF-4C92-809D-56E6531E9CE5}"/>
              </a:ext>
            </a:extLst>
          </p:cNvPr>
          <p:cNvSpPr txBox="1"/>
          <p:nvPr/>
        </p:nvSpPr>
        <p:spPr>
          <a:xfrm>
            <a:off x="2580746" y="3478925"/>
            <a:ext cx="418234" cy="26161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opt</a:t>
            </a:r>
            <a:endParaRPr lang="en-SG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C24B94-421F-4BCB-955F-D2FBFEF4314A}"/>
              </a:ext>
            </a:extLst>
          </p:cNvPr>
          <p:cNvSpPr txBox="1"/>
          <p:nvPr/>
        </p:nvSpPr>
        <p:spPr>
          <a:xfrm>
            <a:off x="2397440" y="3743767"/>
            <a:ext cx="15298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[toName is empty]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6C3C46D-B2FC-4F86-BA70-0C9ED9D9E44B}"/>
              </a:ext>
            </a:extLst>
          </p:cNvPr>
          <p:cNvSpPr txBox="1"/>
          <p:nvPr/>
        </p:nvSpPr>
        <p:spPr>
          <a:xfrm>
            <a:off x="3965706" y="3527132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rgbClr val="7030A0"/>
                </a:solidFill>
              </a:rPr>
              <a:t>getOriginalImgName()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65F0930-BE67-4B10-B3AC-B1A0C0D62F54}"/>
              </a:ext>
            </a:extLst>
          </p:cNvPr>
          <p:cNvCxnSpPr>
            <a:cxnSpLocks/>
          </p:cNvCxnSpPr>
          <p:nvPr/>
        </p:nvCxnSpPr>
        <p:spPr>
          <a:xfrm flipV="1">
            <a:off x="3907606" y="3719795"/>
            <a:ext cx="1822116" cy="100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FB2441C-69BA-4FBA-BE2B-8200F0670968}"/>
              </a:ext>
            </a:extLst>
          </p:cNvPr>
          <p:cNvCxnSpPr>
            <a:cxnSpLocks/>
          </p:cNvCxnSpPr>
          <p:nvPr/>
        </p:nvCxnSpPr>
        <p:spPr>
          <a:xfrm flipV="1">
            <a:off x="3932485" y="3846406"/>
            <a:ext cx="1784248" cy="1643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5C2C648-8BA3-44E2-B21E-52B738AF2131}"/>
              </a:ext>
            </a:extLst>
          </p:cNvPr>
          <p:cNvSpPr/>
          <p:nvPr/>
        </p:nvSpPr>
        <p:spPr>
          <a:xfrm>
            <a:off x="2540898" y="4439205"/>
            <a:ext cx="7863139" cy="1566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4D31553-1F7E-4829-9C49-73732CFF1506}"/>
              </a:ext>
            </a:extLst>
          </p:cNvPr>
          <p:cNvSpPr txBox="1"/>
          <p:nvPr/>
        </p:nvSpPr>
        <p:spPr>
          <a:xfrm>
            <a:off x="2551398" y="4435820"/>
            <a:ext cx="418234" cy="26161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opt</a:t>
            </a:r>
            <a:endParaRPr lang="en-SG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B8C728A-0583-4FAB-B2BF-C2F2351DB7E1}"/>
              </a:ext>
            </a:extLst>
          </p:cNvPr>
          <p:cNvSpPr txBox="1"/>
          <p:nvPr/>
        </p:nvSpPr>
        <p:spPr>
          <a:xfrm>
            <a:off x="2276494" y="4695909"/>
            <a:ext cx="15298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tx1"/>
                </a:solidFill>
              </a:rPr>
              <a:t>[no duplicates]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276E098-C4D7-457E-9E85-664585B3E875}"/>
              </a:ext>
            </a:extLst>
          </p:cNvPr>
          <p:cNvCxnSpPr>
            <a:cxnSpLocks/>
          </p:cNvCxnSpPr>
          <p:nvPr/>
        </p:nvCxnSpPr>
        <p:spPr>
          <a:xfrm flipV="1">
            <a:off x="3907606" y="4163870"/>
            <a:ext cx="3777680" cy="342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B893209-69B5-4556-A6F9-D69B9B7608CC}"/>
              </a:ext>
            </a:extLst>
          </p:cNvPr>
          <p:cNvSpPr txBox="1"/>
          <p:nvPr/>
        </p:nvSpPr>
        <p:spPr>
          <a:xfrm>
            <a:off x="3980946" y="3976712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checkFileExist()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F3E294D-2470-411A-9D87-9AE3AAEE0307}"/>
              </a:ext>
            </a:extLst>
          </p:cNvPr>
          <p:cNvCxnSpPr>
            <a:cxnSpLocks/>
          </p:cNvCxnSpPr>
          <p:nvPr/>
        </p:nvCxnSpPr>
        <p:spPr>
          <a:xfrm>
            <a:off x="7769182" y="3710988"/>
            <a:ext cx="0" cy="205731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90DA0CD-927B-4AE7-980A-A2CD5863CDAF}"/>
              </a:ext>
            </a:extLst>
          </p:cNvPr>
          <p:cNvSpPr/>
          <p:nvPr/>
        </p:nvSpPr>
        <p:spPr>
          <a:xfrm>
            <a:off x="7692678" y="4163030"/>
            <a:ext cx="210645" cy="1119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5" name="Rectangle 62">
            <a:extLst>
              <a:ext uri="{FF2B5EF4-FFF2-40B4-BE49-F238E27FC236}">
                <a16:creationId xmlns:a16="http://schemas.microsoft.com/office/drawing/2014/main" id="{8F52C25A-C664-454F-BE93-A76CFB5DA0D9}"/>
              </a:ext>
            </a:extLst>
          </p:cNvPr>
          <p:cNvSpPr/>
          <p:nvPr/>
        </p:nvSpPr>
        <p:spPr>
          <a:xfrm>
            <a:off x="7118552" y="3316932"/>
            <a:ext cx="1388493" cy="3940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:Album</a:t>
            </a:r>
            <a:endParaRPr lang="en-SG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3106788-CC2D-45FE-9E8A-D5F371F18885}"/>
              </a:ext>
            </a:extLst>
          </p:cNvPr>
          <p:cNvCxnSpPr>
            <a:cxnSpLocks/>
          </p:cNvCxnSpPr>
          <p:nvPr/>
        </p:nvCxnSpPr>
        <p:spPr>
          <a:xfrm flipV="1">
            <a:off x="3918164" y="4262512"/>
            <a:ext cx="3774514" cy="4205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DF7BD9C-A8DE-4420-B9E0-F495DB2B5EE0}"/>
              </a:ext>
            </a:extLst>
          </p:cNvPr>
          <p:cNvCxnSpPr>
            <a:cxnSpLocks/>
          </p:cNvCxnSpPr>
          <p:nvPr/>
        </p:nvCxnSpPr>
        <p:spPr>
          <a:xfrm flipV="1">
            <a:off x="3907606" y="4659288"/>
            <a:ext cx="3777680" cy="342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97E599A-6696-4B64-BA5F-A3BCECCA2E6A}"/>
              </a:ext>
            </a:extLst>
          </p:cNvPr>
          <p:cNvSpPr txBox="1"/>
          <p:nvPr/>
        </p:nvSpPr>
        <p:spPr>
          <a:xfrm>
            <a:off x="3980946" y="4472130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saveToAssets()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B9E685D-EFF6-46B6-A3DF-B717030A534A}"/>
              </a:ext>
            </a:extLst>
          </p:cNvPr>
          <p:cNvCxnSpPr>
            <a:cxnSpLocks/>
          </p:cNvCxnSpPr>
          <p:nvPr/>
        </p:nvCxnSpPr>
        <p:spPr>
          <a:xfrm flipV="1">
            <a:off x="3918164" y="4757930"/>
            <a:ext cx="3774514" cy="4205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0ED4B53-8451-487F-ADDB-4356FA793B2C}"/>
              </a:ext>
            </a:extLst>
          </p:cNvPr>
          <p:cNvCxnSpPr>
            <a:cxnSpLocks/>
          </p:cNvCxnSpPr>
          <p:nvPr/>
        </p:nvCxnSpPr>
        <p:spPr>
          <a:xfrm flipV="1">
            <a:off x="3903065" y="5004219"/>
            <a:ext cx="3777680" cy="342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3AC7C63-4D92-4F4A-88A7-C0A2A48FDEA8}"/>
              </a:ext>
            </a:extLst>
          </p:cNvPr>
          <p:cNvSpPr txBox="1"/>
          <p:nvPr/>
        </p:nvSpPr>
        <p:spPr>
          <a:xfrm>
            <a:off x="3976405" y="4817061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populateAlbum()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1A6D52D-0AC0-47D9-A680-C8904CEBFCBE}"/>
              </a:ext>
            </a:extLst>
          </p:cNvPr>
          <p:cNvCxnSpPr>
            <a:cxnSpLocks/>
          </p:cNvCxnSpPr>
          <p:nvPr/>
        </p:nvCxnSpPr>
        <p:spPr>
          <a:xfrm flipV="1">
            <a:off x="3913623" y="5102861"/>
            <a:ext cx="3774514" cy="4205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0A6F99A-9DB1-446B-A511-0288C35A131A}"/>
              </a:ext>
            </a:extLst>
          </p:cNvPr>
          <p:cNvCxnSpPr>
            <a:cxnSpLocks/>
          </p:cNvCxnSpPr>
          <p:nvPr/>
        </p:nvCxnSpPr>
        <p:spPr>
          <a:xfrm flipV="1">
            <a:off x="3903065" y="5359542"/>
            <a:ext cx="3777680" cy="342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F52199AA-C4CF-4FF0-8799-CBA4861F2E1D}"/>
              </a:ext>
            </a:extLst>
          </p:cNvPr>
          <p:cNvSpPr txBox="1"/>
          <p:nvPr/>
        </p:nvSpPr>
        <p:spPr>
          <a:xfrm>
            <a:off x="3976405" y="5172384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chemeClr val="accent2">
                    <a:lumMod val="75000"/>
                  </a:schemeClr>
                </a:solidFill>
              </a:rPr>
              <a:t>refreshAlbum()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B328AC8-986D-4389-9087-EEC0BC7B1766}"/>
              </a:ext>
            </a:extLst>
          </p:cNvPr>
          <p:cNvCxnSpPr>
            <a:cxnSpLocks/>
          </p:cNvCxnSpPr>
          <p:nvPr/>
        </p:nvCxnSpPr>
        <p:spPr>
          <a:xfrm flipV="1">
            <a:off x="3913623" y="5554704"/>
            <a:ext cx="3774514" cy="4205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85D21A3C-0ABF-4BBB-92BD-89F1F550D52B}"/>
              </a:ext>
            </a:extLst>
          </p:cNvPr>
          <p:cNvSpPr txBox="1"/>
          <p:nvPr/>
        </p:nvSpPr>
        <p:spPr>
          <a:xfrm>
            <a:off x="7644919" y="5686963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A791F44-C7A2-478A-BD71-B80E1DF5D0F8}"/>
              </a:ext>
            </a:extLst>
          </p:cNvPr>
          <p:cNvSpPr txBox="1"/>
          <p:nvPr/>
        </p:nvSpPr>
        <p:spPr>
          <a:xfrm>
            <a:off x="3969633" y="5605583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>
                <a:solidFill>
                  <a:srgbClr val="7030A0"/>
                </a:solidFill>
              </a:rPr>
              <a:t>overwriteOriginal()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7D42664-5505-4961-BC35-665F324BC8F0}"/>
              </a:ext>
            </a:extLst>
          </p:cNvPr>
          <p:cNvCxnSpPr>
            <a:cxnSpLocks/>
          </p:cNvCxnSpPr>
          <p:nvPr/>
        </p:nvCxnSpPr>
        <p:spPr>
          <a:xfrm flipV="1">
            <a:off x="3911533" y="5798246"/>
            <a:ext cx="1822116" cy="1007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DDA85C2-9CB1-413D-9CC3-7B5CE5FE071E}"/>
              </a:ext>
            </a:extLst>
          </p:cNvPr>
          <p:cNvSpPr/>
          <p:nvPr/>
        </p:nvSpPr>
        <p:spPr>
          <a:xfrm>
            <a:off x="5715242" y="5785597"/>
            <a:ext cx="202884" cy="1474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D0BD060-E11D-4128-8E9D-9CF977E98B1D}"/>
              </a:ext>
            </a:extLst>
          </p:cNvPr>
          <p:cNvCxnSpPr>
            <a:cxnSpLocks/>
            <a:stCxn id="86" idx="0"/>
          </p:cNvCxnSpPr>
          <p:nvPr/>
        </p:nvCxnSpPr>
        <p:spPr>
          <a:xfrm>
            <a:off x="9420780" y="3429000"/>
            <a:ext cx="23750" cy="222064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207FE5F-918D-4335-BE41-3BF72185D3AF}"/>
              </a:ext>
            </a:extLst>
          </p:cNvPr>
          <p:cNvSpPr txBox="1"/>
          <p:nvPr/>
        </p:nvSpPr>
        <p:spPr>
          <a:xfrm>
            <a:off x="8058424" y="4626694"/>
            <a:ext cx="1243907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&lt;&lt;static&gt;&gt;</a:t>
            </a:r>
          </a:p>
          <a:p>
            <a:pPr algn="ctr"/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firePropertyChangeListener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(String, Object, Object)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1C995AA-701E-4EB8-887B-4385EEF981A3}"/>
              </a:ext>
            </a:extLst>
          </p:cNvPr>
          <p:cNvCxnSpPr>
            <a:cxnSpLocks/>
          </p:cNvCxnSpPr>
          <p:nvPr/>
        </p:nvCxnSpPr>
        <p:spPr>
          <a:xfrm flipV="1">
            <a:off x="7913417" y="5499949"/>
            <a:ext cx="1409753" cy="1012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62">
            <a:extLst>
              <a:ext uri="{FF2B5EF4-FFF2-40B4-BE49-F238E27FC236}">
                <a16:creationId xmlns:a16="http://schemas.microsoft.com/office/drawing/2014/main" id="{08AEE3E3-7168-4F1D-8C36-CA5FA90A9014}"/>
              </a:ext>
            </a:extLst>
          </p:cNvPr>
          <p:cNvSpPr/>
          <p:nvPr/>
        </p:nvSpPr>
        <p:spPr>
          <a:xfrm>
            <a:off x="8773450" y="3429000"/>
            <a:ext cx="1294659" cy="394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:Notifier</a:t>
            </a:r>
            <a:endParaRPr lang="en-SG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7AF474-A08A-4904-92A3-03C4C74E3ECB}"/>
              </a:ext>
            </a:extLst>
          </p:cNvPr>
          <p:cNvSpPr/>
          <p:nvPr/>
        </p:nvSpPr>
        <p:spPr>
          <a:xfrm>
            <a:off x="9333031" y="5410300"/>
            <a:ext cx="209110" cy="976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B4A0098-E977-4D83-A459-115BB7C3BE1C}"/>
              </a:ext>
            </a:extLst>
          </p:cNvPr>
          <p:cNvSpPr/>
          <p:nvPr/>
        </p:nvSpPr>
        <p:spPr>
          <a:xfrm>
            <a:off x="5714938" y="3196952"/>
            <a:ext cx="195764" cy="1386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BF8281B-86ED-439B-9D75-A934C57D5955}"/>
              </a:ext>
            </a:extLst>
          </p:cNvPr>
          <p:cNvSpPr/>
          <p:nvPr/>
        </p:nvSpPr>
        <p:spPr>
          <a:xfrm>
            <a:off x="5714938" y="3718560"/>
            <a:ext cx="195764" cy="1338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326C5A6-70B4-46D7-8B7D-0360761929EE}"/>
              </a:ext>
            </a:extLst>
          </p:cNvPr>
          <p:cNvSpPr/>
          <p:nvPr/>
        </p:nvSpPr>
        <p:spPr>
          <a:xfrm>
            <a:off x="7692678" y="4659288"/>
            <a:ext cx="210645" cy="98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3DFEECC-F271-4172-B38E-6E08D92451C9}"/>
              </a:ext>
            </a:extLst>
          </p:cNvPr>
          <p:cNvSpPr/>
          <p:nvPr/>
        </p:nvSpPr>
        <p:spPr>
          <a:xfrm>
            <a:off x="7692678" y="5004218"/>
            <a:ext cx="210645" cy="986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8EA8C17-7A32-453B-8FBA-72CDE81D1DA2}"/>
              </a:ext>
            </a:extLst>
          </p:cNvPr>
          <p:cNvSpPr/>
          <p:nvPr/>
        </p:nvSpPr>
        <p:spPr>
          <a:xfrm>
            <a:off x="7692678" y="5365358"/>
            <a:ext cx="210645" cy="1893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E7E2A46-F275-4652-ACC2-1A8BA9D4E343}"/>
              </a:ext>
            </a:extLst>
          </p:cNvPr>
          <p:cNvCxnSpPr>
            <a:cxnSpLocks/>
          </p:cNvCxnSpPr>
          <p:nvPr/>
        </p:nvCxnSpPr>
        <p:spPr>
          <a:xfrm flipV="1">
            <a:off x="7907720" y="5410299"/>
            <a:ext cx="1429813" cy="114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FF21F73-BEFC-4091-A4CF-A8CD609BA565}"/>
              </a:ext>
            </a:extLst>
          </p:cNvPr>
          <p:cNvSpPr txBox="1"/>
          <p:nvPr/>
        </p:nvSpPr>
        <p:spPr>
          <a:xfrm>
            <a:off x="9323170" y="5592006"/>
            <a:ext cx="239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20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76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Tianyang</dc:creator>
  <cp:lastModifiedBy>itszp.nus@hotmail.com</cp:lastModifiedBy>
  <cp:revision>30</cp:revision>
  <dcterms:created xsi:type="dcterms:W3CDTF">2018-10-24T14:37:43Z</dcterms:created>
  <dcterms:modified xsi:type="dcterms:W3CDTF">2019-04-14T10:33:33Z</dcterms:modified>
</cp:coreProperties>
</file>