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3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7" autoAdjust="0"/>
    <p:restoredTop sz="94643"/>
  </p:normalViewPr>
  <p:slideViewPr>
    <p:cSldViewPr snapToGrid="0" snapToObjects="1">
      <p:cViewPr>
        <p:scale>
          <a:sx n="83" d="100"/>
          <a:sy n="83" d="100"/>
        </p:scale>
        <p:origin x="131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09D07-A97F-4DBD-BA38-EF5958A7A290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958A8-3C57-45A5-8BC9-26E550C21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958A8-3C57-45A5-8BC9-26E550C210B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114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7FAC-71C7-2047-A03D-FEDE7BA5C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53B53-5AB7-0A48-8272-872E0F362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1F9BB-0CA2-F246-B0E5-E38F4E01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B3FA3-DC41-0F41-B1A0-D2A4F0CA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C5B3A-4164-294E-B40D-D348FFEF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1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BD50-4063-9C4B-A67F-CAA9DF44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8ADD2-338C-3B4D-886D-633665FA6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3059-904A-C245-88F6-A770F66E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ADA69-3D4F-8C48-B860-7ED7BC2E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07700-AFFE-1C4C-A670-65CB9C4D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4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F8C33-85F1-FD49-8152-84F9C69D3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2CBC2-4505-124A-9F5F-E423F9517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76060-B0D5-9749-8575-278000EA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9DEDA-5502-5346-A9F4-F2340340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D6AB-39F2-4D4B-89A9-3EAB085C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05F9-6904-E246-A33D-8D8410BE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2C1E0-4D88-D34F-896C-549079F06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C9206-6465-1C45-A9E4-BFBB28A5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5699-4E9F-384F-9604-D34AC784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D21A3-0C51-D84E-BDC3-8EB72E3E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AE15-36F7-3C42-A084-E9ADEA17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988A4-65A4-3C43-8020-3BC536BFD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31DE6-1555-C949-938B-E1244B44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C659F-7005-2B45-8B7B-0E37513C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C1C01-BFB8-4E43-93F9-54B7570D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D9E0-4222-4646-8DFF-B97F14C5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2B017-4F6C-5C47-BCA4-2F1D5193D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AF53B-F7BF-2B41-A79C-AAA2249DC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0E603-C107-D644-B94A-348D6F7C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F69BB-FBEB-884A-94B9-7EB490B7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E581B-918F-7D45-BFA8-65A3CD69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7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0FBD-B27E-E143-9DDD-01F67EA9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A50D7-6512-F740-9DC8-5D407A0B4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F1C89-F3DD-7B4C-9E95-E6701C476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ABB35-17CD-B04B-9D01-698C6E439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30E70-D202-0241-84A4-384CD2AFF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EC0F4-0950-A346-B116-EB804C05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C3BD0-C059-E54E-9E2B-DCEE9F9D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BEE6B-58BA-AB42-8F1D-2B5D1363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4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8DE8-F391-7749-88CC-782C9401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D642E-29C4-6645-9832-CFF17E88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D16FC-557D-2045-991F-6EC73792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4FFAD-5A0E-2A40-A313-120DA618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0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A7A4C-8B47-EE4B-BA77-2E5B9C1B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620D4-96BB-7441-8FDF-53D2E990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997CA-03EE-A245-8318-6E7F531A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9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1788-E584-6042-82AF-E304A444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CA4C-7ED5-A147-B891-ABDF30F97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C6853-4721-0949-9A73-E994B7595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3C93A-55F2-0E4D-8B88-E755F39F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64A88-69A4-124F-A5CE-411F8242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871AC-A3AD-9545-8DA8-25560A05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0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6C2A-018D-5846-AC32-7B9A50E8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A60DD-E83D-904F-8D38-41654DF40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27E41-66A0-8B49-AB85-D4BDA0C33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594E2-F935-204D-89C3-138DDB28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43DE3-6B92-3B42-9EEF-98418EEA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CA92D-0730-E34B-AA72-853876DF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D90A2-D0BA-6940-A49A-10D1BB0C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83CEE-C0A5-0945-A873-E237DFF9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0C02D-7B06-504F-A672-C8EAA7741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DD06-FA5B-3C4A-9EC2-FFA80E37B40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92CE-5ABF-F041-A62C-F9934F50A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89B78-598D-F340-972F-90057380A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8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020648" y="234931"/>
            <a:ext cx="3516925" cy="687879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Model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219882" y="232672"/>
            <a:ext cx="5815693" cy="688105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Logic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926540" y="234931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548695" y="986894"/>
            <a:ext cx="0" cy="57641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450604" y="581691"/>
            <a:ext cx="141265" cy="60413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056451" y="245650"/>
            <a:ext cx="112625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FomoFotoParser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619577" y="694536"/>
            <a:ext cx="0" cy="602118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570907" y="106110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283219" y="1453031"/>
            <a:ext cx="29001" cy="532879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207019" y="1453031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075267" y="1271408"/>
            <a:ext cx="137169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29274" y="1079737"/>
            <a:ext cx="117912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</a:t>
            </a:r>
            <a:r>
              <a:rPr lang="en-US" sz="1400" dirty="0" err="1">
                <a:solidFill>
                  <a:srgbClr val="0070C0"/>
                </a:solidFill>
              </a:rPr>
              <a:t>savepreset</a:t>
            </a:r>
            <a:endParaRPr lang="en-US" sz="1400" dirty="0">
              <a:solidFill>
                <a:srgbClr val="0070C0"/>
              </a:solidFill>
            </a:endParaRP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 &lt;</a:t>
            </a:r>
            <a:r>
              <a:rPr lang="en-US" sz="1400" dirty="0" err="1">
                <a:solidFill>
                  <a:srgbClr val="0070C0"/>
                </a:solidFill>
              </a:rPr>
              <a:t>args</a:t>
            </a:r>
            <a:r>
              <a:rPr lang="en-US" sz="1400" dirty="0">
                <a:solidFill>
                  <a:srgbClr val="0070C0"/>
                </a:solidFill>
              </a:rPr>
              <a:t>&gt;”)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725315" y="1183052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10731" y="1989582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725315" y="1726068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608763" y="1828890"/>
            <a:ext cx="196695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212351" y="6597907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201759" y="2187605"/>
            <a:ext cx="176223" cy="425202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6109555" y="2112922"/>
            <a:ext cx="1944321" cy="1541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/>
              <a:t>tempImageDoNotExist</a:t>
            </a:r>
            <a:r>
              <a:rPr lang="en-US" sz="1000" dirty="0"/>
              <a:t>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242470" y="857699"/>
            <a:ext cx="20797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/>
              <a:t>parseCommand</a:t>
            </a:r>
            <a:r>
              <a:rPr lang="en-US" sz="1000" dirty="0"/>
              <a:t>(“</a:t>
            </a:r>
            <a:r>
              <a:rPr lang="en-US" sz="1000" dirty="0" err="1"/>
              <a:t>savepreset</a:t>
            </a:r>
            <a:r>
              <a:rPr lang="en-US" sz="1000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18864" y="615323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35549" y="6385243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845253" y="1588561"/>
            <a:ext cx="160104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/>
              <a:t>SavePresetCommand</a:t>
            </a:r>
            <a:endParaRPr lang="en-US" sz="1200" dirty="0"/>
          </a:p>
        </p:txBody>
      </p:sp>
      <p:sp>
        <p:nvSpPr>
          <p:cNvPr id="40" name="Rectangle 62"/>
          <p:cNvSpPr/>
          <p:nvPr/>
        </p:nvSpPr>
        <p:spPr>
          <a:xfrm>
            <a:off x="7144393" y="1631862"/>
            <a:ext cx="1388493" cy="39405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CurrentEdit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>
            <a:off x="7838640" y="2025918"/>
            <a:ext cx="14607" cy="475590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735767" y="2284387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406943" y="2289520"/>
            <a:ext cx="13312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5662586" y="991493"/>
            <a:ext cx="129926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 </a:t>
            </a:r>
            <a:r>
              <a:rPr lang="en-US" sz="1200" dirty="0" err="1">
                <a:solidFill>
                  <a:schemeClr val="bg1"/>
                </a:solidFill>
              </a:rPr>
              <a:t>SavePreset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585444" y="2205040"/>
            <a:ext cx="3597574" cy="50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528462" y="1076880"/>
            <a:ext cx="20472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599567" y="6416705"/>
            <a:ext cx="360677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6380890" y="2511717"/>
            <a:ext cx="1336218" cy="1167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4D5842F-E558-F540-B64D-279A6C083090}"/>
              </a:ext>
            </a:extLst>
          </p:cNvPr>
          <p:cNvSpPr/>
          <p:nvPr/>
        </p:nvSpPr>
        <p:spPr>
          <a:xfrm>
            <a:off x="6478632" y="2482096"/>
            <a:ext cx="12923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err="1">
                <a:solidFill>
                  <a:schemeClr val="accent1">
                    <a:lumMod val="75000"/>
                  </a:schemeClr>
                </a:solidFill>
              </a:rPr>
              <a:t>getTempSubHistory</a:t>
            </a:r>
            <a:r>
              <a:rPr lang="en-SG" sz="1000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A86B3ED2-C763-DC48-BD77-EC139B5F14AB}"/>
              </a:ext>
            </a:extLst>
          </p:cNvPr>
          <p:cNvCxnSpPr>
            <a:cxnSpLocks/>
          </p:cNvCxnSpPr>
          <p:nvPr/>
        </p:nvCxnSpPr>
        <p:spPr>
          <a:xfrm>
            <a:off x="6385834" y="2697399"/>
            <a:ext cx="13312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7BABC693-8886-0F44-9556-9A179ED1F95D}"/>
              </a:ext>
            </a:extLst>
          </p:cNvPr>
          <p:cNvSpPr/>
          <p:nvPr/>
        </p:nvSpPr>
        <p:spPr>
          <a:xfrm>
            <a:off x="7715508" y="2667467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0BAEFA9C-DF9F-D248-8651-D7679582480E}"/>
              </a:ext>
            </a:extLst>
          </p:cNvPr>
          <p:cNvCxnSpPr>
            <a:cxnSpLocks/>
          </p:cNvCxnSpPr>
          <p:nvPr/>
        </p:nvCxnSpPr>
        <p:spPr>
          <a:xfrm flipV="1">
            <a:off x="6371014" y="2907554"/>
            <a:ext cx="1336218" cy="1167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8E05CA7-EAB8-EA44-9B09-02525C232664}"/>
              </a:ext>
            </a:extLst>
          </p:cNvPr>
          <p:cNvSpPr/>
          <p:nvPr/>
        </p:nvSpPr>
        <p:spPr>
          <a:xfrm>
            <a:off x="6626188" y="2700864"/>
            <a:ext cx="8835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err="1">
                <a:solidFill>
                  <a:srgbClr val="7030A0"/>
                </a:solidFill>
              </a:rPr>
              <a:t>commandList</a:t>
            </a:r>
            <a:endParaRPr lang="en-US" sz="1000" dirty="0">
              <a:solidFill>
                <a:srgbClr val="7030A0"/>
              </a:solidFill>
            </a:endParaRP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0A1059A2-192A-7D4F-87AC-1D80E8E979E2}"/>
              </a:ext>
            </a:extLst>
          </p:cNvPr>
          <p:cNvCxnSpPr>
            <a:cxnSpLocks/>
          </p:cNvCxnSpPr>
          <p:nvPr/>
        </p:nvCxnSpPr>
        <p:spPr>
          <a:xfrm flipH="1">
            <a:off x="9277242" y="5348082"/>
            <a:ext cx="1937" cy="1368316"/>
          </a:xfrm>
          <a:prstGeom prst="line">
            <a:avLst/>
          </a:prstGeom>
          <a:ln w="19050">
            <a:solidFill>
              <a:srgbClr val="953735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6" name="Rectangle 62">
            <a:extLst>
              <a:ext uri="{FF2B5EF4-FFF2-40B4-BE49-F238E27FC236}">
                <a16:creationId xmlns:a16="http://schemas.microsoft.com/office/drawing/2014/main" id="{44CAE49C-E272-8342-82A1-DABF4773905C}"/>
              </a:ext>
            </a:extLst>
          </p:cNvPr>
          <p:cNvSpPr/>
          <p:nvPr/>
        </p:nvSpPr>
        <p:spPr>
          <a:xfrm>
            <a:off x="8364388" y="4942514"/>
            <a:ext cx="1967407" cy="383998"/>
          </a:xfrm>
          <a:prstGeom prst="rect">
            <a:avLst/>
          </a:prstGeom>
          <a:solidFill>
            <a:srgbClr val="953735"/>
          </a:solidFill>
          <a:ln w="19050">
            <a:solidFill>
              <a:srgbClr val="953735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TransformationSet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890210A-80CA-F84F-9460-DBC4A3457D5F}"/>
              </a:ext>
            </a:extLst>
          </p:cNvPr>
          <p:cNvCxnSpPr>
            <a:cxnSpLocks/>
          </p:cNvCxnSpPr>
          <p:nvPr/>
        </p:nvCxnSpPr>
        <p:spPr>
          <a:xfrm>
            <a:off x="6377124" y="5519443"/>
            <a:ext cx="279376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64993030-D398-AA47-9346-44E8C2F351DB}"/>
              </a:ext>
            </a:extLst>
          </p:cNvPr>
          <p:cNvSpPr txBox="1"/>
          <p:nvPr/>
        </p:nvSpPr>
        <p:spPr>
          <a:xfrm>
            <a:off x="7322122" y="5348082"/>
            <a:ext cx="1944321" cy="1541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/>
              <a:t>isPresent</a:t>
            </a:r>
            <a:r>
              <a:rPr lang="en-US" sz="1000" dirty="0"/>
              <a:t>()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F3555153-9974-4541-B4FF-D889BFE31638}"/>
              </a:ext>
            </a:extLst>
          </p:cNvPr>
          <p:cNvCxnSpPr>
            <a:cxnSpLocks/>
          </p:cNvCxnSpPr>
          <p:nvPr/>
        </p:nvCxnSpPr>
        <p:spPr>
          <a:xfrm>
            <a:off x="6359419" y="5752322"/>
            <a:ext cx="2829172" cy="0"/>
          </a:xfrm>
          <a:prstGeom prst="straightConnector1">
            <a:avLst/>
          </a:prstGeom>
          <a:ln w="19050">
            <a:solidFill>
              <a:srgbClr val="953735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24E8F48F-1B5D-7D4F-B4D0-0C57C01D3159}"/>
              </a:ext>
            </a:extLst>
          </p:cNvPr>
          <p:cNvSpPr/>
          <p:nvPr/>
        </p:nvSpPr>
        <p:spPr>
          <a:xfrm>
            <a:off x="9161888" y="5498841"/>
            <a:ext cx="209110" cy="253481"/>
          </a:xfrm>
          <a:prstGeom prst="rect">
            <a:avLst/>
          </a:prstGeom>
          <a:solidFill>
            <a:srgbClr val="953735"/>
          </a:solidFill>
          <a:ln>
            <a:solidFill>
              <a:srgbClr val="953735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A57388C2-DC94-5144-8261-4C60F3126044}"/>
              </a:ext>
            </a:extLst>
          </p:cNvPr>
          <p:cNvCxnSpPr>
            <a:cxnSpLocks/>
          </p:cNvCxnSpPr>
          <p:nvPr/>
        </p:nvCxnSpPr>
        <p:spPr>
          <a:xfrm>
            <a:off x="6377982" y="6134135"/>
            <a:ext cx="2775199" cy="716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307F8A79-0549-C746-8434-FD828F5D32CA}"/>
              </a:ext>
            </a:extLst>
          </p:cNvPr>
          <p:cNvSpPr txBox="1"/>
          <p:nvPr/>
        </p:nvSpPr>
        <p:spPr>
          <a:xfrm>
            <a:off x="7794071" y="5783218"/>
            <a:ext cx="157692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/>
              <a:t>addTransformation</a:t>
            </a:r>
            <a:r>
              <a:rPr lang="en-US" sz="1000" dirty="0"/>
              <a:t>(String, List&lt;Command&gt;)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6DD7C291-28C1-474A-AF00-31A5FAD94A18}"/>
              </a:ext>
            </a:extLst>
          </p:cNvPr>
          <p:cNvSpPr/>
          <p:nvPr/>
        </p:nvSpPr>
        <p:spPr>
          <a:xfrm>
            <a:off x="9174624" y="6100786"/>
            <a:ext cx="209110" cy="253481"/>
          </a:xfrm>
          <a:prstGeom prst="rect">
            <a:avLst/>
          </a:prstGeom>
          <a:solidFill>
            <a:srgbClr val="953735"/>
          </a:solidFill>
          <a:ln>
            <a:solidFill>
              <a:srgbClr val="953735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2352E59C-802F-8949-871B-A688D0C8C31E}"/>
              </a:ext>
            </a:extLst>
          </p:cNvPr>
          <p:cNvCxnSpPr>
            <a:cxnSpLocks/>
          </p:cNvCxnSpPr>
          <p:nvPr/>
        </p:nvCxnSpPr>
        <p:spPr>
          <a:xfrm flipV="1">
            <a:off x="6395031" y="6338330"/>
            <a:ext cx="2806132" cy="1"/>
          </a:xfrm>
          <a:prstGeom prst="straightConnector1">
            <a:avLst/>
          </a:prstGeom>
          <a:ln w="19050">
            <a:solidFill>
              <a:srgbClr val="953735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65">
            <a:extLst>
              <a:ext uri="{FF2B5EF4-FFF2-40B4-BE49-F238E27FC236}">
                <a16:creationId xmlns:a16="http://schemas.microsoft.com/office/drawing/2014/main" id="{BAE84B9C-E7B0-C04C-ACE7-D120733C9E73}"/>
              </a:ext>
            </a:extLst>
          </p:cNvPr>
          <p:cNvSpPr/>
          <p:nvPr/>
        </p:nvSpPr>
        <p:spPr>
          <a:xfrm>
            <a:off x="10543129" y="245651"/>
            <a:ext cx="3366429" cy="686807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Logic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A81FBB99-8035-234A-AE33-88667AB99E81}"/>
              </a:ext>
            </a:extLst>
          </p:cNvPr>
          <p:cNvSpPr/>
          <p:nvPr/>
        </p:nvSpPr>
        <p:spPr>
          <a:xfrm>
            <a:off x="4840081" y="3062610"/>
            <a:ext cx="8782930" cy="1822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Snip and Round Single Corner Rectangle 51">
            <a:extLst>
              <a:ext uri="{FF2B5EF4-FFF2-40B4-BE49-F238E27FC236}">
                <a16:creationId xmlns:a16="http://schemas.microsoft.com/office/drawing/2014/main" id="{458997A9-BA97-8E45-9C7E-8645310FFC81}"/>
              </a:ext>
            </a:extLst>
          </p:cNvPr>
          <p:cNvSpPr/>
          <p:nvPr/>
        </p:nvSpPr>
        <p:spPr>
          <a:xfrm flipV="1">
            <a:off x="4845231" y="3061841"/>
            <a:ext cx="664818" cy="416592"/>
          </a:xfrm>
          <a:prstGeom prst="snip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16BB744-D512-D649-8D33-9E53DE82F844}"/>
              </a:ext>
            </a:extLst>
          </p:cNvPr>
          <p:cNvSpPr txBox="1"/>
          <p:nvPr/>
        </p:nvSpPr>
        <p:spPr>
          <a:xfrm>
            <a:off x="4935325" y="3110129"/>
            <a:ext cx="17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loop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E2AE9AC-596F-FA44-B629-30408B17BB12}"/>
              </a:ext>
            </a:extLst>
          </p:cNvPr>
          <p:cNvSpPr txBox="1"/>
          <p:nvPr/>
        </p:nvSpPr>
        <p:spPr>
          <a:xfrm>
            <a:off x="4644373" y="3520460"/>
            <a:ext cx="136540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[until end of </a:t>
            </a:r>
            <a:r>
              <a:rPr lang="en-US" sz="1200" dirty="0" err="1">
                <a:solidFill>
                  <a:schemeClr val="tx1"/>
                </a:solidFill>
              </a:rPr>
              <a:t>commandList</a:t>
            </a:r>
            <a:r>
              <a:rPr lang="en-US" sz="12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81613D38-859C-A644-B683-F5364ECB2F09}"/>
              </a:ext>
            </a:extLst>
          </p:cNvPr>
          <p:cNvSpPr/>
          <p:nvPr/>
        </p:nvSpPr>
        <p:spPr>
          <a:xfrm>
            <a:off x="6532722" y="3430267"/>
            <a:ext cx="6919808" cy="1380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0" name="Snip and Round Single Corner Rectangle 209">
            <a:extLst>
              <a:ext uri="{FF2B5EF4-FFF2-40B4-BE49-F238E27FC236}">
                <a16:creationId xmlns:a16="http://schemas.microsoft.com/office/drawing/2014/main" id="{73ADDAEE-5427-2549-802F-F025670E443F}"/>
              </a:ext>
            </a:extLst>
          </p:cNvPr>
          <p:cNvSpPr/>
          <p:nvPr/>
        </p:nvSpPr>
        <p:spPr>
          <a:xfrm flipV="1">
            <a:off x="6532721" y="3452249"/>
            <a:ext cx="664818" cy="416592"/>
          </a:xfrm>
          <a:prstGeom prst="snip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FFA3355-35DC-2045-BB39-566872A17066}"/>
              </a:ext>
            </a:extLst>
          </p:cNvPr>
          <p:cNvSpPr txBox="1"/>
          <p:nvPr/>
        </p:nvSpPr>
        <p:spPr>
          <a:xfrm>
            <a:off x="6623481" y="3515871"/>
            <a:ext cx="17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opt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19215288-1866-8241-86DD-DDA0C72D8AED}"/>
              </a:ext>
            </a:extLst>
          </p:cNvPr>
          <p:cNvSpPr txBox="1"/>
          <p:nvPr/>
        </p:nvSpPr>
        <p:spPr>
          <a:xfrm>
            <a:off x="7178926" y="3523786"/>
            <a:ext cx="25496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[not instance of </a:t>
            </a:r>
            <a:r>
              <a:rPr lang="en-US" sz="1200" dirty="0" err="1">
                <a:solidFill>
                  <a:schemeClr val="tx1"/>
                </a:solidFill>
              </a:rPr>
              <a:t>SetPreset</a:t>
            </a:r>
            <a:r>
              <a:rPr lang="en-US" sz="1200" dirty="0">
                <a:solidFill>
                  <a:schemeClr val="tx1"/>
                </a:solidFill>
              </a:rPr>
              <a:t> command]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C135E66-364B-674D-966F-FA6D4F704540}"/>
              </a:ext>
            </a:extLst>
          </p:cNvPr>
          <p:cNvSpPr/>
          <p:nvPr/>
        </p:nvSpPr>
        <p:spPr>
          <a:xfrm>
            <a:off x="7944877" y="3913286"/>
            <a:ext cx="5383665" cy="822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5" name="Snip and Round Single Corner Rectangle 214">
            <a:extLst>
              <a:ext uri="{FF2B5EF4-FFF2-40B4-BE49-F238E27FC236}">
                <a16:creationId xmlns:a16="http://schemas.microsoft.com/office/drawing/2014/main" id="{5C3E0E5D-FB75-F242-B615-9618ED61F086}"/>
              </a:ext>
            </a:extLst>
          </p:cNvPr>
          <p:cNvSpPr/>
          <p:nvPr/>
        </p:nvSpPr>
        <p:spPr>
          <a:xfrm flipV="1">
            <a:off x="7962838" y="3928226"/>
            <a:ext cx="664818" cy="298984"/>
          </a:xfrm>
          <a:prstGeom prst="snip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FD92AC1-D948-1847-804D-C75FA80931C8}"/>
              </a:ext>
            </a:extLst>
          </p:cNvPr>
          <p:cNvSpPr txBox="1"/>
          <p:nvPr/>
        </p:nvSpPr>
        <p:spPr>
          <a:xfrm>
            <a:off x="8067842" y="3906086"/>
            <a:ext cx="17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opt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AA1D05B-8D66-3E48-A7C7-067FAC8FB6D0}"/>
              </a:ext>
            </a:extLst>
          </p:cNvPr>
          <p:cNvSpPr txBox="1"/>
          <p:nvPr/>
        </p:nvSpPr>
        <p:spPr>
          <a:xfrm>
            <a:off x="8669271" y="3957522"/>
            <a:ext cx="23074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[instance of </a:t>
            </a:r>
            <a:r>
              <a:rPr lang="en-US" sz="1200" dirty="0" err="1">
                <a:solidFill>
                  <a:schemeClr val="tx1"/>
                </a:solidFill>
              </a:rPr>
              <a:t>WaterMark</a:t>
            </a:r>
            <a:r>
              <a:rPr lang="en-US" sz="1200" dirty="0">
                <a:solidFill>
                  <a:schemeClr val="tx1"/>
                </a:solidFill>
              </a:rPr>
              <a:t> command]</a:t>
            </a:r>
          </a:p>
        </p:txBody>
      </p:sp>
      <p:sp>
        <p:nvSpPr>
          <p:cNvPr id="218" name="Rectangle 62">
            <a:extLst>
              <a:ext uri="{FF2B5EF4-FFF2-40B4-BE49-F238E27FC236}">
                <a16:creationId xmlns:a16="http://schemas.microsoft.com/office/drawing/2014/main" id="{B7DB84D7-FE62-2542-8958-B68098F0F555}"/>
              </a:ext>
            </a:extLst>
          </p:cNvPr>
          <p:cNvSpPr/>
          <p:nvPr/>
        </p:nvSpPr>
        <p:spPr>
          <a:xfrm>
            <a:off x="11054091" y="4149920"/>
            <a:ext cx="2116675" cy="28097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 </a:t>
            </a:r>
            <a:r>
              <a:rPr lang="en-US" sz="1200" dirty="0" err="1">
                <a:solidFill>
                  <a:schemeClr val="bg1"/>
                </a:solidFill>
              </a:rPr>
              <a:t>WaterMark</a:t>
            </a:r>
            <a:r>
              <a:rPr lang="en-US" sz="1200" dirty="0">
                <a:solidFill>
                  <a:schemeClr val="bg1"/>
                </a:solidFill>
              </a:rPr>
              <a:t> Command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BFF23784-4991-D14D-B0CA-6C22211C4D1E}"/>
              </a:ext>
            </a:extLst>
          </p:cNvPr>
          <p:cNvSpPr/>
          <p:nvPr/>
        </p:nvSpPr>
        <p:spPr>
          <a:xfrm>
            <a:off x="12036228" y="4450630"/>
            <a:ext cx="142520" cy="2169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4B7E7658-B077-7840-B087-2BF3339F5422}"/>
              </a:ext>
            </a:extLst>
          </p:cNvPr>
          <p:cNvCxnSpPr>
            <a:cxnSpLocks/>
          </p:cNvCxnSpPr>
          <p:nvPr/>
        </p:nvCxnSpPr>
        <p:spPr>
          <a:xfrm>
            <a:off x="6283219" y="4291691"/>
            <a:ext cx="47708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28BD6412-731E-2240-B852-6F03DE52B9C8}"/>
              </a:ext>
            </a:extLst>
          </p:cNvPr>
          <p:cNvCxnSpPr>
            <a:cxnSpLocks/>
          </p:cNvCxnSpPr>
          <p:nvPr/>
        </p:nvCxnSpPr>
        <p:spPr>
          <a:xfrm flipV="1">
            <a:off x="6385834" y="4660931"/>
            <a:ext cx="5644713" cy="2067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4E93F00B-BD8B-FD42-A6D6-0C2C6578BB1A}"/>
              </a:ext>
            </a:extLst>
          </p:cNvPr>
          <p:cNvCxnSpPr>
            <a:cxnSpLocks/>
          </p:cNvCxnSpPr>
          <p:nvPr/>
        </p:nvCxnSpPr>
        <p:spPr>
          <a:xfrm flipH="1">
            <a:off x="12112428" y="4422291"/>
            <a:ext cx="2257" cy="229342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86828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</TotalTime>
  <Words>70</Words>
  <Application>Microsoft Macintosh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Tianyang</dc:creator>
  <cp:lastModifiedBy>Tham Si Mun</cp:lastModifiedBy>
  <cp:revision>38</cp:revision>
  <dcterms:created xsi:type="dcterms:W3CDTF">2018-10-24T14:37:43Z</dcterms:created>
  <dcterms:modified xsi:type="dcterms:W3CDTF">2019-04-14T19:18:57Z</dcterms:modified>
</cp:coreProperties>
</file>