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4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-11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0E675-74A3-334B-927D-0597188C930D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A1F77-5F28-8C48-970A-518E0CCBF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4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58A8-3C57-45A5-8BC9-26E550C21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7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1B1-56A5-EA43-9BC9-CE123ED9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4DCF-6D7E-444D-8064-7DB3531D3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43E1-C118-E042-9775-AE587372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A280F-862F-B244-8779-D0F51396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3640-2DFC-A343-9985-5C093966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0F58-D876-7847-8148-B5A30D2C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36016-A4B3-F04A-9319-E38EFBD7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577B4-BCF2-6549-B900-7E8E8BCC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ED17-51A2-4A49-8F16-C0409078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3595-CB4C-F74E-AB6F-B1385ABF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2D18E-D27D-A547-B6BF-5DFDE949D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96CF-C6A9-FC42-BE80-02F8AD8B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95A5-851E-664B-A59C-1A828292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8DCA-E241-E64E-A781-909AF695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BBD2-CC2B-9B46-8F88-8C8181C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5559-01F1-A044-AD35-FEB958EC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D3E2-0540-2B44-B843-9C12EF73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49C2-56CE-F34D-AE3C-C887FA67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0C29-0939-CC48-AFBD-F677AE17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1291-42A0-A14F-9507-86379C2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5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ACF8-0BB8-324D-B683-7B825A10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2471-9EA6-7149-A3DC-CC6CF7AD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F178-EF10-2E4E-94DA-8CFD6B36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2CDA-32F2-3340-82B5-149AB419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678A-91E3-5342-9C11-9047D85D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CD44-C941-C14D-A662-785CE022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E065-2B32-784C-A805-85A29801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8B8C5-E621-7840-833C-4DCFAA69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34D95-A432-3A42-A9F3-A8FCAC2C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20BC-7BA6-BB42-A59C-994B7076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7667-00D7-144B-9785-92FA123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05F3-EF44-3248-B440-68983288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443F-A328-0341-B57F-3715C7F4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05D0D-10C4-294E-BA61-59DCF674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884F8-A74A-8748-B64A-E1BEF4708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5993-071E-D249-B169-B14EDD9B6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98F61-BE30-4B47-84FB-D447719A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8B45E-0B08-0A4C-ADFC-2E5DE1EE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AB2D-98C2-A145-97D8-6E428B1D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9B9-F368-AB4B-A168-C885F11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2125-9D82-2444-A4CF-EED2C458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E5F86-16FE-4547-848C-D550E3A0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997D-D404-6548-90AB-0239F765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60EE9-F783-EF4F-AC2B-0563BD96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61AAE-57B1-DF4C-B543-E1397AA2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3321C-E423-E348-849C-50A9231F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DF90-F8E2-364A-AD20-DFE1B221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03E0-1314-7D4D-8DBC-E76F59FF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F590-2BDE-C748-B085-924849E3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0B83C-FED8-CE40-B109-752DC412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79370-90EA-434A-B081-C0FEF6D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19839-A7D7-4641-AAE6-FDA803FC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670B-2ECF-B84F-AF04-A55B5BB7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0947-B453-BC42-A557-F12D63CB2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ED2F0-D121-D446-BBFF-946369F3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93CA-7AA7-AA43-A411-C5FEFB5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033C-CFAD-4647-8DE1-A6D1690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AFE00-78E0-C04B-9F16-46A24E60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1AD75-5D06-444D-9103-5FCC77FB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CACE-E24C-AF4E-8142-55AA2007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FB45-89A8-1F43-9D88-4AC4BAF42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7297-B45B-ED40-9122-70E2A7F9FC9A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1B16-BB10-EE40-B810-DB33D83DF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072E-2B80-7542-B664-D2177C23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A41A-22C8-A344-B480-EEB38412F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020648" y="251347"/>
            <a:ext cx="3516925" cy="6877874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219882" y="232673"/>
            <a:ext cx="5815693" cy="689654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23493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48695" y="986894"/>
            <a:ext cx="0" cy="57641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0604" y="581691"/>
            <a:ext cx="141265" cy="60413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56451" y="245650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19577" y="694536"/>
            <a:ext cx="0" cy="60211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0907" y="106110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83219" y="1453031"/>
            <a:ext cx="29001" cy="53287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07019" y="14530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267" y="1271408"/>
            <a:ext cx="13716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9274" y="107973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setpreset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25315" y="118305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0731" y="1989582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5315" y="172606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08763" y="1828890"/>
            <a:ext cx="19669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12351" y="6597907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01759" y="2187605"/>
            <a:ext cx="176223" cy="42520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09555" y="2112922"/>
            <a:ext cx="1944321" cy="1541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 err="1"/>
              <a:t>tempImageDoNotExist</a:t>
            </a:r>
            <a:r>
              <a:rPr lang="en-US" sz="1000" dirty="0"/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42470" y="857699"/>
            <a:ext cx="20797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</a:t>
            </a:r>
            <a:r>
              <a:rPr lang="en-US" sz="1000" dirty="0" err="1"/>
              <a:t>setpreset</a:t>
            </a:r>
            <a:r>
              <a:rPr lang="en-US" sz="1000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61532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35549" y="6385243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845253" y="1588561"/>
            <a:ext cx="16010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SetPresetCommand</a:t>
            </a:r>
            <a:endParaRPr lang="en-US" sz="1200" dirty="0"/>
          </a:p>
        </p:txBody>
      </p:sp>
      <p:sp>
        <p:nvSpPr>
          <p:cNvPr id="40" name="Rectangle 62"/>
          <p:cNvSpPr/>
          <p:nvPr/>
        </p:nvSpPr>
        <p:spPr>
          <a:xfrm>
            <a:off x="7144393" y="1631862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38640" y="2025918"/>
            <a:ext cx="14607" cy="47559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35767" y="228438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06943" y="2289520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62586" y="991493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SetPreset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85444" y="2205040"/>
            <a:ext cx="3597574" cy="5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28462" y="1076880"/>
            <a:ext cx="20472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9567" y="6416705"/>
            <a:ext cx="3606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380890" y="2511717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4D5842F-E558-F540-B64D-279A6C083090}"/>
              </a:ext>
            </a:extLst>
          </p:cNvPr>
          <p:cNvSpPr/>
          <p:nvPr/>
        </p:nvSpPr>
        <p:spPr>
          <a:xfrm>
            <a:off x="6478632" y="2482096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getTempImage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86B3ED2-C763-DC48-BD77-EC139B5F14AB}"/>
              </a:ext>
            </a:extLst>
          </p:cNvPr>
          <p:cNvCxnSpPr>
            <a:cxnSpLocks/>
          </p:cNvCxnSpPr>
          <p:nvPr/>
        </p:nvCxnSpPr>
        <p:spPr>
          <a:xfrm>
            <a:off x="6385834" y="2697399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BABC693-8886-0F44-9556-9A179ED1F95D}"/>
              </a:ext>
            </a:extLst>
          </p:cNvPr>
          <p:cNvSpPr/>
          <p:nvPr/>
        </p:nvSpPr>
        <p:spPr>
          <a:xfrm>
            <a:off x="7715508" y="266746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BAEFA9C-DF9F-D248-8651-D7679582480E}"/>
              </a:ext>
            </a:extLst>
          </p:cNvPr>
          <p:cNvCxnSpPr>
            <a:cxnSpLocks/>
          </p:cNvCxnSpPr>
          <p:nvPr/>
        </p:nvCxnSpPr>
        <p:spPr>
          <a:xfrm flipV="1">
            <a:off x="6371014" y="2907554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E05CA7-EAB8-EA44-9B09-02525C232664}"/>
              </a:ext>
            </a:extLst>
          </p:cNvPr>
          <p:cNvSpPr/>
          <p:nvPr/>
        </p:nvSpPr>
        <p:spPr>
          <a:xfrm>
            <a:off x="6626188" y="2700864"/>
            <a:ext cx="792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rgbClr val="7030A0"/>
                </a:solidFill>
              </a:rPr>
              <a:t>initialImage</a:t>
            </a:r>
            <a:endParaRPr lang="en-US" sz="1000" dirty="0">
              <a:solidFill>
                <a:srgbClr val="7030A0"/>
              </a:solidFill>
            </a:endParaRP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A1059A2-192A-7D4F-87AC-1D80E8E979E2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9348719" y="2947085"/>
            <a:ext cx="22279" cy="3768631"/>
          </a:xfrm>
          <a:prstGeom prst="line">
            <a:avLst/>
          </a:prstGeom>
          <a:ln w="19050">
            <a:solidFill>
              <a:srgbClr val="953735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6" name="Rectangle 62">
            <a:extLst>
              <a:ext uri="{FF2B5EF4-FFF2-40B4-BE49-F238E27FC236}">
                <a16:creationId xmlns:a16="http://schemas.microsoft.com/office/drawing/2014/main" id="{44CAE49C-E272-8342-82A1-DABF4773905C}"/>
              </a:ext>
            </a:extLst>
          </p:cNvPr>
          <p:cNvSpPr/>
          <p:nvPr/>
        </p:nvSpPr>
        <p:spPr>
          <a:xfrm>
            <a:off x="8387294" y="2563087"/>
            <a:ext cx="1967407" cy="383998"/>
          </a:xfrm>
          <a:prstGeom prst="rect">
            <a:avLst/>
          </a:prstGeom>
          <a:solidFill>
            <a:srgbClr val="953735"/>
          </a:solidFill>
          <a:ln w="19050">
            <a:solidFill>
              <a:srgbClr val="953735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TransformationSet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248102-2DBA-7A46-A467-01844ED41399}"/>
              </a:ext>
            </a:extLst>
          </p:cNvPr>
          <p:cNvCxnSpPr>
            <a:cxnSpLocks/>
          </p:cNvCxnSpPr>
          <p:nvPr/>
        </p:nvCxnSpPr>
        <p:spPr>
          <a:xfrm>
            <a:off x="6406943" y="3139166"/>
            <a:ext cx="28595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21FE67F-9EA8-F242-AE30-138A869CE8AB}"/>
              </a:ext>
            </a:extLst>
          </p:cNvPr>
          <p:cNvSpPr/>
          <p:nvPr/>
        </p:nvSpPr>
        <p:spPr>
          <a:xfrm>
            <a:off x="9264266" y="3120847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3CABB1-716F-9D4A-BAFD-1EC1FDDF4160}"/>
              </a:ext>
            </a:extLst>
          </p:cNvPr>
          <p:cNvSpPr/>
          <p:nvPr/>
        </p:nvSpPr>
        <p:spPr>
          <a:xfrm>
            <a:off x="7881069" y="2936757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isPresent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65376EA-7A2E-1C4A-9B89-657C6CA19F3A}"/>
              </a:ext>
            </a:extLst>
          </p:cNvPr>
          <p:cNvCxnSpPr>
            <a:cxnSpLocks/>
          </p:cNvCxnSpPr>
          <p:nvPr/>
        </p:nvCxnSpPr>
        <p:spPr>
          <a:xfrm>
            <a:off x="6405477" y="3374328"/>
            <a:ext cx="2829172" cy="0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F097ECC-D8CB-DF44-9C37-E22FF698BB41}"/>
              </a:ext>
            </a:extLst>
          </p:cNvPr>
          <p:cNvSpPr/>
          <p:nvPr/>
        </p:nvSpPr>
        <p:spPr>
          <a:xfrm>
            <a:off x="9279179" y="3553740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D1286C-92DE-BB4D-9224-18C8B4ACD36A}"/>
              </a:ext>
            </a:extLst>
          </p:cNvPr>
          <p:cNvCxnSpPr>
            <a:cxnSpLocks/>
          </p:cNvCxnSpPr>
          <p:nvPr/>
        </p:nvCxnSpPr>
        <p:spPr>
          <a:xfrm>
            <a:off x="6398299" y="3602378"/>
            <a:ext cx="28891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5315F3-969C-B94D-A3FE-2322F12EC65C}"/>
              </a:ext>
            </a:extLst>
          </p:cNvPr>
          <p:cNvSpPr/>
          <p:nvPr/>
        </p:nvSpPr>
        <p:spPr>
          <a:xfrm>
            <a:off x="7903841" y="3370580"/>
            <a:ext cx="12698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findTransformation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567D17-EDD6-7842-9B27-A4FE47165827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395031" y="3807221"/>
            <a:ext cx="2988703" cy="19600"/>
          </a:xfrm>
          <a:prstGeom prst="straightConnector1">
            <a:avLst/>
          </a:prstGeom>
          <a:ln w="19050">
            <a:solidFill>
              <a:srgbClr val="953735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28DD019-605A-B848-95A0-491DBDCA1C3E}"/>
              </a:ext>
            </a:extLst>
          </p:cNvPr>
          <p:cNvCxnSpPr>
            <a:cxnSpLocks/>
          </p:cNvCxnSpPr>
          <p:nvPr/>
        </p:nvCxnSpPr>
        <p:spPr>
          <a:xfrm>
            <a:off x="6408688" y="4117426"/>
            <a:ext cx="28891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C6DFBB-FF32-834E-94E7-9503167BCD0C}"/>
              </a:ext>
            </a:extLst>
          </p:cNvPr>
          <p:cNvSpPr/>
          <p:nvPr/>
        </p:nvSpPr>
        <p:spPr>
          <a:xfrm>
            <a:off x="9279931" y="4111350"/>
            <a:ext cx="209110" cy="253481"/>
          </a:xfrm>
          <a:prstGeom prst="rect">
            <a:avLst/>
          </a:prstGeom>
          <a:solidFill>
            <a:srgbClr val="953735"/>
          </a:solidFill>
          <a:ln>
            <a:solidFill>
              <a:srgbClr val="953735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8826FA-88C0-2A4F-BBBA-53F0D8E8A654}"/>
              </a:ext>
            </a:extLst>
          </p:cNvPr>
          <p:cNvSpPr/>
          <p:nvPr/>
        </p:nvSpPr>
        <p:spPr>
          <a:xfrm>
            <a:off x="7860573" y="3879885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hasWaterMarkCommand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Rectangle 65">
            <a:extLst>
              <a:ext uri="{FF2B5EF4-FFF2-40B4-BE49-F238E27FC236}">
                <a16:creationId xmlns:a16="http://schemas.microsoft.com/office/drawing/2014/main" id="{C6E7E13C-5621-954E-8D5C-934BFE975C35}"/>
              </a:ext>
            </a:extLst>
          </p:cNvPr>
          <p:cNvSpPr/>
          <p:nvPr/>
        </p:nvSpPr>
        <p:spPr>
          <a:xfrm>
            <a:off x="10543129" y="245650"/>
            <a:ext cx="2293212" cy="6883571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UI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39AA9-BC2C-EB4E-9B76-D1C69D26D897}"/>
              </a:ext>
            </a:extLst>
          </p:cNvPr>
          <p:cNvSpPr/>
          <p:nvPr/>
        </p:nvSpPr>
        <p:spPr>
          <a:xfrm>
            <a:off x="7896097" y="3619060"/>
            <a:ext cx="6944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rgbClr val="953735"/>
                </a:solidFill>
              </a:rPr>
              <a:t>presetList</a:t>
            </a:r>
            <a:endParaRPr lang="en-US" sz="1000" dirty="0">
              <a:solidFill>
                <a:srgbClr val="953735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565950-D796-2747-BAA7-32706C55F59C}"/>
              </a:ext>
            </a:extLst>
          </p:cNvPr>
          <p:cNvSpPr/>
          <p:nvPr/>
        </p:nvSpPr>
        <p:spPr>
          <a:xfrm>
            <a:off x="4766541" y="4279033"/>
            <a:ext cx="3360592" cy="116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Snip and Round Single Corner Rectangle 90">
            <a:extLst>
              <a:ext uri="{FF2B5EF4-FFF2-40B4-BE49-F238E27FC236}">
                <a16:creationId xmlns:a16="http://schemas.microsoft.com/office/drawing/2014/main" id="{F26ADD9A-605C-E84E-B062-141A68EA59BC}"/>
              </a:ext>
            </a:extLst>
          </p:cNvPr>
          <p:cNvSpPr/>
          <p:nvPr/>
        </p:nvSpPr>
        <p:spPr>
          <a:xfrm flipV="1">
            <a:off x="4786618" y="4278263"/>
            <a:ext cx="664818" cy="416592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CA4077-E300-3F41-851C-03179F021733}"/>
              </a:ext>
            </a:extLst>
          </p:cNvPr>
          <p:cNvSpPr txBox="1"/>
          <p:nvPr/>
        </p:nvSpPr>
        <p:spPr>
          <a:xfrm>
            <a:off x="4876712" y="4326551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loop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E39A1A-1CDB-2443-AF27-DB0F7161AD06}"/>
              </a:ext>
            </a:extLst>
          </p:cNvPr>
          <p:cNvSpPr txBox="1"/>
          <p:nvPr/>
        </p:nvSpPr>
        <p:spPr>
          <a:xfrm>
            <a:off x="4500001" y="4734317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[until end of </a:t>
            </a:r>
            <a:r>
              <a:rPr lang="en-US" sz="1200" dirty="0" err="1">
                <a:solidFill>
                  <a:schemeClr val="tx1"/>
                </a:solidFill>
              </a:rPr>
              <a:t>presetList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9FB1275-57EF-3448-BA5F-9A3A5F7F45C7}"/>
              </a:ext>
            </a:extLst>
          </p:cNvPr>
          <p:cNvSpPr/>
          <p:nvPr/>
        </p:nvSpPr>
        <p:spPr>
          <a:xfrm>
            <a:off x="5726148" y="4748820"/>
            <a:ext cx="1221019" cy="6521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Snip and Round Single Corner Rectangle 99">
            <a:extLst>
              <a:ext uri="{FF2B5EF4-FFF2-40B4-BE49-F238E27FC236}">
                <a16:creationId xmlns:a16="http://schemas.microsoft.com/office/drawing/2014/main" id="{642A096D-2A48-F447-B356-9ACCCB07B0D1}"/>
              </a:ext>
            </a:extLst>
          </p:cNvPr>
          <p:cNvSpPr/>
          <p:nvPr/>
        </p:nvSpPr>
        <p:spPr>
          <a:xfrm flipV="1">
            <a:off x="5738117" y="4742718"/>
            <a:ext cx="374807" cy="243705"/>
          </a:xfrm>
          <a:prstGeom prst="snip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2C542F-1108-F24E-9F8A-3F8DF510E570}"/>
              </a:ext>
            </a:extLst>
          </p:cNvPr>
          <p:cNvSpPr txBox="1"/>
          <p:nvPr/>
        </p:nvSpPr>
        <p:spPr>
          <a:xfrm>
            <a:off x="5758863" y="4721601"/>
            <a:ext cx="17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4E487CC-4EAE-114F-8028-22B057B7D71D}"/>
              </a:ext>
            </a:extLst>
          </p:cNvPr>
          <p:cNvSpPr txBox="1"/>
          <p:nvPr/>
        </p:nvSpPr>
        <p:spPr>
          <a:xfrm>
            <a:off x="5674554" y="4995938"/>
            <a:ext cx="13654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Execute individual commands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1B3AF08-1FFB-FF41-8450-979F14F0C49C}"/>
              </a:ext>
            </a:extLst>
          </p:cNvPr>
          <p:cNvSpPr/>
          <p:nvPr/>
        </p:nvSpPr>
        <p:spPr>
          <a:xfrm>
            <a:off x="7744003" y="565860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CB481B-F7D4-FD44-9B43-B9BE98B416AA}"/>
              </a:ext>
            </a:extLst>
          </p:cNvPr>
          <p:cNvCxnSpPr>
            <a:cxnSpLocks/>
          </p:cNvCxnSpPr>
          <p:nvPr/>
        </p:nvCxnSpPr>
        <p:spPr>
          <a:xfrm>
            <a:off x="6404493" y="5658606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1B3274-D3CD-E44E-AE75-8363209F9C4C}"/>
              </a:ext>
            </a:extLst>
          </p:cNvPr>
          <p:cNvSpPr/>
          <p:nvPr/>
        </p:nvSpPr>
        <p:spPr>
          <a:xfrm>
            <a:off x="6522417" y="5424110"/>
            <a:ext cx="994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addCommand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08A5680-461B-EC4E-9D78-7035283C0370}"/>
              </a:ext>
            </a:extLst>
          </p:cNvPr>
          <p:cNvCxnSpPr>
            <a:cxnSpLocks/>
          </p:cNvCxnSpPr>
          <p:nvPr/>
        </p:nvCxnSpPr>
        <p:spPr>
          <a:xfrm flipV="1">
            <a:off x="6400044" y="5878101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F14052E-FCDC-F248-8E04-7441C04DC530}"/>
              </a:ext>
            </a:extLst>
          </p:cNvPr>
          <p:cNvCxnSpPr>
            <a:cxnSpLocks/>
          </p:cNvCxnSpPr>
          <p:nvPr/>
        </p:nvCxnSpPr>
        <p:spPr>
          <a:xfrm>
            <a:off x="6402516" y="6153235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4B44FA5-88D0-FD48-9CC9-07AAE5B32700}"/>
              </a:ext>
            </a:extLst>
          </p:cNvPr>
          <p:cNvSpPr/>
          <p:nvPr/>
        </p:nvSpPr>
        <p:spPr>
          <a:xfrm>
            <a:off x="7726776" y="6138098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2027D81-9E6D-1142-AE40-A4B7B96896DA}"/>
              </a:ext>
            </a:extLst>
          </p:cNvPr>
          <p:cNvSpPr/>
          <p:nvPr/>
        </p:nvSpPr>
        <p:spPr>
          <a:xfrm>
            <a:off x="6503871" y="5903076"/>
            <a:ext cx="12394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>
                <a:solidFill>
                  <a:schemeClr val="accent1">
                    <a:lumMod val="75000"/>
                  </a:schemeClr>
                </a:solidFill>
              </a:rPr>
              <a:t>displayTempImage</a:t>
            </a:r>
            <a:r>
              <a:rPr lang="en-SG" sz="1000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3A8D73-DFD0-9548-86AE-DB3DBEBD1110}"/>
              </a:ext>
            </a:extLst>
          </p:cNvPr>
          <p:cNvCxnSpPr>
            <a:cxnSpLocks/>
          </p:cNvCxnSpPr>
          <p:nvPr/>
        </p:nvCxnSpPr>
        <p:spPr>
          <a:xfrm flipV="1">
            <a:off x="6382396" y="6369513"/>
            <a:ext cx="1336218" cy="1167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847A87-C8D9-E04E-A9D4-70BBD33B08F0}"/>
              </a:ext>
            </a:extLst>
          </p:cNvPr>
          <p:cNvCxnSpPr>
            <a:cxnSpLocks/>
          </p:cNvCxnSpPr>
          <p:nvPr/>
        </p:nvCxnSpPr>
        <p:spPr>
          <a:xfrm>
            <a:off x="7953113" y="6149297"/>
            <a:ext cx="368081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>
            <a:extLst>
              <a:ext uri="{FF2B5EF4-FFF2-40B4-BE49-F238E27FC236}">
                <a16:creationId xmlns:a16="http://schemas.microsoft.com/office/drawing/2014/main" id="{1ECA722E-CD87-A74C-A68D-7AF881BB1F76}"/>
              </a:ext>
            </a:extLst>
          </p:cNvPr>
          <p:cNvSpPr/>
          <p:nvPr/>
        </p:nvSpPr>
        <p:spPr>
          <a:xfrm>
            <a:off x="11122030" y="4481463"/>
            <a:ext cx="1294659" cy="2441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B94CBC8-4A85-E840-9C80-FFC1AA5E572C}"/>
              </a:ext>
            </a:extLst>
          </p:cNvPr>
          <p:cNvCxnSpPr>
            <a:cxnSpLocks/>
          </p:cNvCxnSpPr>
          <p:nvPr/>
        </p:nvCxnSpPr>
        <p:spPr>
          <a:xfrm>
            <a:off x="11769360" y="4725636"/>
            <a:ext cx="0" cy="19856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0916B39-8384-4542-A011-2F587D2360FA}"/>
              </a:ext>
            </a:extLst>
          </p:cNvPr>
          <p:cNvSpPr txBox="1"/>
          <p:nvPr/>
        </p:nvSpPr>
        <p:spPr>
          <a:xfrm>
            <a:off x="9485068" y="5333992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rgbClr val="7030A0"/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rgbClr val="7030A0"/>
                </a:solidFill>
              </a:rPr>
              <a:t>firePropertyChangeListener</a:t>
            </a:r>
            <a:r>
              <a:rPr lang="en-US" sz="1200" dirty="0">
                <a:solidFill>
                  <a:srgbClr val="7030A0"/>
                </a:solidFill>
              </a:rPr>
              <a:t>(String, Object, Object)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EA54FC6-84BA-4244-87F3-31A13CB4B836}"/>
              </a:ext>
            </a:extLst>
          </p:cNvPr>
          <p:cNvCxnSpPr>
            <a:cxnSpLocks/>
          </p:cNvCxnSpPr>
          <p:nvPr/>
        </p:nvCxnSpPr>
        <p:spPr>
          <a:xfrm>
            <a:off x="7919339" y="6339518"/>
            <a:ext cx="3820419" cy="16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F4995C-1B20-EF42-B801-5FEEFEA57AA7}"/>
              </a:ext>
            </a:extLst>
          </p:cNvPr>
          <p:cNvSpPr/>
          <p:nvPr/>
        </p:nvSpPr>
        <p:spPr>
          <a:xfrm>
            <a:off x="11633924" y="6112762"/>
            <a:ext cx="209110" cy="253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9046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70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 Si Mun</dc:creator>
  <cp:lastModifiedBy>Tham Si Mun</cp:lastModifiedBy>
  <cp:revision>5</cp:revision>
  <dcterms:created xsi:type="dcterms:W3CDTF">2019-04-14T10:14:53Z</dcterms:created>
  <dcterms:modified xsi:type="dcterms:W3CDTF">2019-04-14T19:21:13Z</dcterms:modified>
</cp:coreProperties>
</file>