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/>
    <p:restoredTop sz="94643"/>
  </p:normalViewPr>
  <p:slideViewPr>
    <p:cSldViewPr showGuides="1">
      <p:cViewPr>
        <p:scale>
          <a:sx n="127" d="100"/>
          <a:sy n="127" d="100"/>
        </p:scale>
        <p:origin x="1048" y="-2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ded Corner 7">
            <a:extLst>
              <a:ext uri="{FF2B5EF4-FFF2-40B4-BE49-F238E27FC236}">
                <a16:creationId xmlns:a16="http://schemas.microsoft.com/office/drawing/2014/main" id="{3332EECC-01D1-AB49-A0D6-A014361E362D}"/>
              </a:ext>
            </a:extLst>
          </p:cNvPr>
          <p:cNvSpPr/>
          <p:nvPr/>
        </p:nvSpPr>
        <p:spPr>
          <a:xfrm>
            <a:off x="5224699" y="3259997"/>
            <a:ext cx="1044643" cy="108846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B7C8149C-B41D-1D48-BC6D-19633E2C2760}"/>
              </a:ext>
            </a:extLst>
          </p:cNvPr>
          <p:cNvSpPr/>
          <p:nvPr/>
        </p:nvSpPr>
        <p:spPr>
          <a:xfrm>
            <a:off x="2269646" y="2509665"/>
            <a:ext cx="4953000" cy="2193366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FB9C0CBC-B969-544F-9BC7-CC78E5232021}"/>
              </a:ext>
            </a:extLst>
          </p:cNvPr>
          <p:cNvSpPr/>
          <p:nvPr/>
        </p:nvSpPr>
        <p:spPr>
          <a:xfrm>
            <a:off x="3206203" y="3259997"/>
            <a:ext cx="1044643" cy="108846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FF8B9-0604-CA48-8C12-04EB0F4B6437}"/>
              </a:ext>
            </a:extLst>
          </p:cNvPr>
          <p:cNvSpPr txBox="1"/>
          <p:nvPr/>
        </p:nvSpPr>
        <p:spPr>
          <a:xfrm>
            <a:off x="3385624" y="361315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Assets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5CB4-FC55-0245-8FFA-11461C35E15B}"/>
              </a:ext>
            </a:extLst>
          </p:cNvPr>
          <p:cNvSpPr txBox="1"/>
          <p:nvPr/>
        </p:nvSpPr>
        <p:spPr>
          <a:xfrm>
            <a:off x="5338020" y="3606348"/>
            <a:ext cx="1061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Temp</a:t>
            </a:r>
            <a:endParaRPr lang="en-GB" sz="1600" dirty="0"/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8A4EA916-9026-9E42-9A31-80EBBCDCE2FA}"/>
              </a:ext>
            </a:extLst>
          </p:cNvPr>
          <p:cNvSpPr/>
          <p:nvPr/>
        </p:nvSpPr>
        <p:spPr>
          <a:xfrm>
            <a:off x="3004624" y="1752226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Album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B00306B7-94A6-4D41-88E2-6D3BFA294814}"/>
              </a:ext>
            </a:extLst>
          </p:cNvPr>
          <p:cNvSpPr/>
          <p:nvPr/>
        </p:nvSpPr>
        <p:spPr>
          <a:xfrm>
            <a:off x="5029200" y="1752600"/>
            <a:ext cx="1435640" cy="581856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3D034-7E58-544C-AFDC-7E3963387B5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28525" y="2239168"/>
            <a:ext cx="0" cy="10208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E6CA0-284B-1544-836B-30F201103D0C}"/>
              </a:ext>
            </a:extLst>
          </p:cNvPr>
          <p:cNvCxnSpPr>
            <a:cxnSpLocks/>
          </p:cNvCxnSpPr>
          <p:nvPr/>
        </p:nvCxnSpPr>
        <p:spPr>
          <a:xfrm>
            <a:off x="5712332" y="2156508"/>
            <a:ext cx="0" cy="11034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9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2019-03-30T08:08:44Z</dcterms:modified>
</cp:coreProperties>
</file>