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5" y="2149099"/>
            <a:ext cx="1945755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BW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69383" y="271761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96582" y="5212512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1598419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906098" y="4505639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ADE2D4-37AB-4704-858A-FCE8D4FF2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08614"/>
              </p:ext>
            </p:extLst>
          </p:nvPr>
        </p:nvGraphicFramePr>
        <p:xfrm>
          <a:off x="462517" y="1476102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B346D1-DDFC-4EBA-A78B-EA48B4CC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42845"/>
              </p:ext>
            </p:extLst>
          </p:nvPr>
        </p:nvGraphicFramePr>
        <p:xfrm>
          <a:off x="2824240" y="1481133"/>
          <a:ext cx="244909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49096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Brightness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43C270-CA97-444C-98E1-F901D0E1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84137"/>
              </p:ext>
            </p:extLst>
          </p:nvPr>
        </p:nvGraphicFramePr>
        <p:xfrm>
          <a:off x="462517" y="3926589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84E074-F328-4972-B8AC-E46830D43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87867"/>
              </p:ext>
            </p:extLst>
          </p:nvPr>
        </p:nvGraphicFramePr>
        <p:xfrm>
          <a:off x="2824240" y="3913690"/>
          <a:ext cx="180990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09904">
                  <a:extLst>
                    <a:ext uri="{9D8B030D-6E8A-4147-A177-3AD203B41FA5}">
                      <a16:colId xmlns:a16="http://schemas.microsoft.com/office/drawing/2014/main" val="3982326772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BW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620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B9848D-CE8B-4C8E-B901-7C4F48B8DC00}"/>
              </a:ext>
            </a:extLst>
          </p:cNvPr>
          <p:cNvSpPr txBox="1"/>
          <p:nvPr/>
        </p:nvSpPr>
        <p:spPr>
          <a:xfrm>
            <a:off x="2522055" y="2247365"/>
            <a:ext cx="30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 &lt; </a:t>
            </a:r>
            <a:r>
              <a:rPr lang="en-SG" dirty="0" err="1"/>
              <a:t>commandHistory.size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Qun Wei Randy</cp:lastModifiedBy>
  <cp:revision>40</cp:revision>
  <dcterms:created xsi:type="dcterms:W3CDTF">2017-07-27T00:35:51Z</dcterms:created>
  <dcterms:modified xsi:type="dcterms:W3CDTF">2019-03-31T07:40:34Z</dcterms:modified>
</cp:coreProperties>
</file>