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0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97700" y="2244365"/>
            <a:ext cx="2225041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Contrast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-185191" y="52973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49022"/>
              </p:ext>
            </p:extLst>
          </p:nvPr>
        </p:nvGraphicFramePr>
        <p:xfrm>
          <a:off x="473239" y="3918002"/>
          <a:ext cx="2190051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9005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err="1"/>
                        <a:t>Command:Contrast</a:t>
                      </a:r>
                      <a:r>
                        <a:rPr lang="en-SG" u="sng" dirty="0"/>
                        <a:t> 2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1418309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Qun Wei Randy</cp:lastModifiedBy>
  <cp:revision>27</cp:revision>
  <dcterms:created xsi:type="dcterms:W3CDTF">2017-07-27T00:35:51Z</dcterms:created>
  <dcterms:modified xsi:type="dcterms:W3CDTF">2019-03-30T10:41:49Z</dcterms:modified>
</cp:coreProperties>
</file>