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3943040" y="2136057"/>
            <a:ext cx="3109193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Brightness 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-217348" y="268619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618"/>
              </p:ext>
            </p:extLst>
          </p:nvPr>
        </p:nvGraphicFramePr>
        <p:xfrm>
          <a:off x="462517" y="1451131"/>
          <a:ext cx="22718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718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Contrast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517784" y="511271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1196856" y="2072423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4086087" y="441630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1FC6AFA-D3C2-4EB4-9A8D-4F796878F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52732"/>
              </p:ext>
            </p:extLst>
          </p:nvPr>
        </p:nvGraphicFramePr>
        <p:xfrm>
          <a:off x="462517" y="3926589"/>
          <a:ext cx="22718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718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Contrast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CFA8D25-0153-4D3A-9541-B21191667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78535"/>
              </p:ext>
            </p:extLst>
          </p:nvPr>
        </p:nvGraphicFramePr>
        <p:xfrm>
          <a:off x="2809435" y="3926589"/>
          <a:ext cx="26236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6236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Command: </a:t>
                      </a:r>
                      <a:r>
                        <a:rPr lang="en-SG" u="sng"/>
                        <a:t>Brightness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Qun Wei Randy</cp:lastModifiedBy>
  <cp:revision>34</cp:revision>
  <dcterms:created xsi:type="dcterms:W3CDTF">2017-07-27T00:35:51Z</dcterms:created>
  <dcterms:modified xsi:type="dcterms:W3CDTF">2019-03-31T08:21:51Z</dcterms:modified>
</cp:coreProperties>
</file>