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5" y="2149099"/>
            <a:ext cx="1945755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Index =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-5081" y="52973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Index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65075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1482495" y="45233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ADE2D4-37AB-4704-858A-FCE8D4FF2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08614"/>
              </p:ext>
            </p:extLst>
          </p:nvPr>
        </p:nvGraphicFramePr>
        <p:xfrm>
          <a:off x="462517" y="1476102"/>
          <a:ext cx="22718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71805">
                  <a:extLst>
                    <a:ext uri="{9D8B030D-6E8A-4147-A177-3AD203B41FA5}">
                      <a16:colId xmlns:a16="http://schemas.microsoft.com/office/drawing/2014/main" val="3982326772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Command: Contrast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620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B346D1-DDFC-4EBA-A78B-EA48B4CC7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42845"/>
              </p:ext>
            </p:extLst>
          </p:nvPr>
        </p:nvGraphicFramePr>
        <p:xfrm>
          <a:off x="2824240" y="1481133"/>
          <a:ext cx="244909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49096">
                  <a:extLst>
                    <a:ext uri="{9D8B030D-6E8A-4147-A177-3AD203B41FA5}">
                      <a16:colId xmlns:a16="http://schemas.microsoft.com/office/drawing/2014/main" val="3982326772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Command: Brightness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6205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43C270-CA97-444C-98E1-F901D0E1B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84137"/>
              </p:ext>
            </p:extLst>
          </p:nvPr>
        </p:nvGraphicFramePr>
        <p:xfrm>
          <a:off x="462517" y="3926589"/>
          <a:ext cx="22718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71805">
                  <a:extLst>
                    <a:ext uri="{9D8B030D-6E8A-4147-A177-3AD203B41FA5}">
                      <a16:colId xmlns:a16="http://schemas.microsoft.com/office/drawing/2014/main" val="3982326772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Command: Contrast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6205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984E074-F328-4972-B8AC-E46830D43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24455"/>
              </p:ext>
            </p:extLst>
          </p:nvPr>
        </p:nvGraphicFramePr>
        <p:xfrm>
          <a:off x="2824240" y="3913690"/>
          <a:ext cx="244909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49096">
                  <a:extLst>
                    <a:ext uri="{9D8B030D-6E8A-4147-A177-3AD203B41FA5}">
                      <a16:colId xmlns:a16="http://schemas.microsoft.com/office/drawing/2014/main" val="3982326772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Command: Brightness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6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Qun Wei Randy</cp:lastModifiedBy>
  <cp:revision>39</cp:revision>
  <dcterms:created xsi:type="dcterms:W3CDTF">2017-07-27T00:35:51Z</dcterms:created>
  <dcterms:modified xsi:type="dcterms:W3CDTF">2019-03-31T07:38:10Z</dcterms:modified>
</cp:coreProperties>
</file>