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43"/>
  </p:normalViewPr>
  <p:slideViewPr>
    <p:cSldViewPr snapToGrid="0" snapToObjects="1">
      <p:cViewPr varScale="1">
        <p:scale>
          <a:sx n="61" d="100"/>
          <a:sy n="61" d="100"/>
        </p:scale>
        <p:origin x="-4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7FAC-71C7-2047-A03D-FEDE7BA5C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53B53-5AB7-0A48-8272-872E0F362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1F9BB-0CA2-F246-B0E5-E38F4E01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B3FA3-DC41-0F41-B1A0-D2A4F0CA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5B3A-4164-294E-B40D-D348FFEF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1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BD50-4063-9C4B-A67F-CAA9DF44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8ADD2-338C-3B4D-886D-633665FA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3059-904A-C245-88F6-A770F66E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ADA69-3D4F-8C48-B860-7ED7BC2E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07700-AFFE-1C4C-A670-65CB9C4D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4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F8C33-85F1-FD49-8152-84F9C69D3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2CBC2-4505-124A-9F5F-E423F9517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76060-B0D5-9749-8575-278000EA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9DEDA-5502-5346-A9F4-F2340340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D6AB-39F2-4D4B-89A9-3EAB085C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05F9-6904-E246-A33D-8D8410BE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2C1E0-4D88-D34F-896C-549079F0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C9206-6465-1C45-A9E4-BFBB28A5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5699-4E9F-384F-9604-D34AC784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21A3-0C51-D84E-BDC3-8EB72E3E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AE15-36F7-3C42-A084-E9ADEA17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988A4-65A4-3C43-8020-3BC536BFD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31DE6-1555-C949-938B-E1244B44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C659F-7005-2B45-8B7B-0E37513C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1C01-BFB8-4E43-93F9-54B7570D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D9E0-4222-4646-8DFF-B97F14C5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2B017-4F6C-5C47-BCA4-2F1D5193D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AF53B-F7BF-2B41-A79C-AAA2249DC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0E603-C107-D644-B94A-348D6F7C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F69BB-FBEB-884A-94B9-7EB490B7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E581B-918F-7D45-BFA8-65A3CD69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7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0FBD-B27E-E143-9DDD-01F67EA9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A50D7-6512-F740-9DC8-5D407A0B4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F1C89-F3DD-7B4C-9E95-E6701C476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ABB35-17CD-B04B-9D01-698C6E439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30E70-D202-0241-84A4-384CD2AFF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EC0F4-0950-A346-B116-EB804C05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C3BD0-C059-E54E-9E2B-DCEE9F9D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BEE6B-58BA-AB42-8F1D-2B5D1363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4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8DE8-F391-7749-88CC-782C9401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D642E-29C4-6645-9832-CFF17E88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D16FC-557D-2045-991F-6EC73792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4FFAD-5A0E-2A40-A313-120DA618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0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A7A4C-8B47-EE4B-BA77-2E5B9C1B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620D4-96BB-7441-8FDF-53D2E990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997CA-03EE-A245-8318-6E7F531A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9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1788-E584-6042-82AF-E304A444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CA4C-7ED5-A147-B891-ABDF30F97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C6853-4721-0949-9A73-E994B7595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3C93A-55F2-0E4D-8B88-E755F39F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64A88-69A4-124F-A5CE-411F8242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871AC-A3AD-9545-8DA8-25560A05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6C2A-018D-5846-AC32-7B9A50E8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A60DD-E83D-904F-8D38-41654DF40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27E41-66A0-8B49-AB85-D4BDA0C33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594E2-F935-204D-89C3-138DDB28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43DE3-6B92-3B42-9EEF-98418EEA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CA92D-0730-E34B-AA72-853876DF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D90A2-D0BA-6940-A49A-10D1BB0C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83CEE-C0A5-0945-A873-E237DFF9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0C02D-7B06-504F-A672-C8EAA7741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92CE-5ABF-F041-A62C-F9934F50A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89B78-598D-F340-972F-90057380A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8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980376" y="162442"/>
            <a:ext cx="3317722" cy="643993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rgbClr val="7030A0"/>
                </a:solidFill>
              </a:rPr>
              <a:t>CurrentEdit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107459" y="152780"/>
            <a:ext cx="5863964" cy="643993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839375" y="119915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469903" y="553627"/>
            <a:ext cx="0" cy="590828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388973" y="904321"/>
            <a:ext cx="193316" cy="53504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296132" y="69031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:FomoFoto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909531" y="553626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837524" y="1011819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6461026" y="1259643"/>
            <a:ext cx="0" cy="494065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384826" y="125964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278045" y="908008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51326" y="904319"/>
            <a:ext cx="117912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(“contrast &lt;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&gt;”)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994916" y="115835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02366" y="213008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968052" y="152424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550296" y="1779609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289580" y="620029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385432" y="2377323"/>
            <a:ext cx="135889" cy="367337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6124579" y="3051534"/>
            <a:ext cx="166559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replaceTempWith</a:t>
            </a:r>
          </a:p>
          <a:p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Original</a:t>
            </a:r>
            <a:r>
              <a:rPr lang="en-US" sz="120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2609930" y="686761"/>
            <a:ext cx="20797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(“contrast”)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87453" y="606152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37478" y="594298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927592" y="2044902"/>
            <a:ext cx="1294659" cy="24417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Image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950636" y="1511918"/>
            <a:ext cx="136540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UndoCommand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7252818" y="2044902"/>
            <a:ext cx="1404389" cy="26528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 CurrentEdit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8005232" y="2299315"/>
            <a:ext cx="66580" cy="471108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515921" y="2621353"/>
            <a:ext cx="146263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331824" y="6200299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894920" y="906277"/>
            <a:ext cx="129926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Undo: Undo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550295" y="237732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567190" y="100992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550295" y="604721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  <a:stCxn id="84" idx="0"/>
          </p:cNvCxnSpPr>
          <p:nvPr/>
        </p:nvCxnSpPr>
        <p:spPr>
          <a:xfrm>
            <a:off x="9574922" y="2044902"/>
            <a:ext cx="12827" cy="306169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507243" y="2979834"/>
            <a:ext cx="147131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A39371-EC2A-9E42-900F-D14EA1319C95}"/>
              </a:ext>
            </a:extLst>
          </p:cNvPr>
          <p:cNvCxnSpPr>
            <a:cxnSpLocks/>
          </p:cNvCxnSpPr>
          <p:nvPr/>
        </p:nvCxnSpPr>
        <p:spPr>
          <a:xfrm>
            <a:off x="6510146" y="3466567"/>
            <a:ext cx="146841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62C957-94C2-4F40-B158-AD4EE9913554}"/>
              </a:ext>
            </a:extLst>
          </p:cNvPr>
          <p:cNvCxnSpPr>
            <a:cxnSpLocks/>
          </p:cNvCxnSpPr>
          <p:nvPr/>
        </p:nvCxnSpPr>
        <p:spPr>
          <a:xfrm>
            <a:off x="6507243" y="3676522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D3EC44C-C905-B546-9679-D2E738069D37}"/>
              </a:ext>
            </a:extLst>
          </p:cNvPr>
          <p:cNvSpPr/>
          <p:nvPr/>
        </p:nvSpPr>
        <p:spPr>
          <a:xfrm>
            <a:off x="7941103" y="2537677"/>
            <a:ext cx="130709" cy="41515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9BBEF17-4744-AC4E-9304-47F488B7F971}"/>
              </a:ext>
            </a:extLst>
          </p:cNvPr>
          <p:cNvCxnSpPr>
            <a:cxnSpLocks/>
          </p:cNvCxnSpPr>
          <p:nvPr/>
        </p:nvCxnSpPr>
        <p:spPr>
          <a:xfrm>
            <a:off x="8071812" y="2621353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C0CF9B-A012-C54D-83A7-19F9E8E20063}"/>
              </a:ext>
            </a:extLst>
          </p:cNvPr>
          <p:cNvCxnSpPr>
            <a:cxnSpLocks/>
          </p:cNvCxnSpPr>
          <p:nvPr/>
        </p:nvCxnSpPr>
        <p:spPr>
          <a:xfrm flipV="1">
            <a:off x="8045597" y="2959599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F21A9EA-FD50-4F40-B337-EDA8FFB4077C}"/>
              </a:ext>
            </a:extLst>
          </p:cNvPr>
          <p:cNvSpPr txBox="1"/>
          <p:nvPr/>
        </p:nvSpPr>
        <p:spPr>
          <a:xfrm>
            <a:off x="8133743" y="4057445"/>
            <a:ext cx="1346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commandHistory</a:t>
            </a:r>
            <a:endParaRPr lang="en-US" sz="12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64B5F53-5C83-4827-AA45-0D03003F82DC}"/>
              </a:ext>
            </a:extLst>
          </p:cNvPr>
          <p:cNvSpPr/>
          <p:nvPr/>
        </p:nvSpPr>
        <p:spPr>
          <a:xfrm>
            <a:off x="9514355" y="2457451"/>
            <a:ext cx="146788" cy="184991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905894B-B2C7-496F-9728-5300EF7BEA0A}"/>
              </a:ext>
            </a:extLst>
          </p:cNvPr>
          <p:cNvCxnSpPr>
            <a:cxnSpLocks/>
          </p:cNvCxnSpPr>
          <p:nvPr/>
        </p:nvCxnSpPr>
        <p:spPr>
          <a:xfrm>
            <a:off x="8104561" y="4061918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EDCADD2-D8D0-4950-8A96-EC84F07F6082}"/>
              </a:ext>
            </a:extLst>
          </p:cNvPr>
          <p:cNvSpPr txBox="1"/>
          <p:nvPr/>
        </p:nvSpPr>
        <p:spPr>
          <a:xfrm>
            <a:off x="8133125" y="3859517"/>
            <a:ext cx="1346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rgbClr val="7030A0"/>
                </a:solidFill>
              </a:rPr>
              <a:t>getSubHistory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DF3AB53-8DEA-4DE2-B261-9F5C14AA6857}"/>
              </a:ext>
            </a:extLst>
          </p:cNvPr>
          <p:cNvSpPr txBox="1"/>
          <p:nvPr/>
        </p:nvSpPr>
        <p:spPr>
          <a:xfrm>
            <a:off x="8127088" y="2431238"/>
            <a:ext cx="1346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setUndo</a:t>
            </a:r>
            <a:r>
              <a:rPr lang="en-US" sz="120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F2F0955-0E47-4929-AC61-06857055FD8D}"/>
              </a:ext>
            </a:extLst>
          </p:cNvPr>
          <p:cNvCxnSpPr>
            <a:cxnSpLocks/>
          </p:cNvCxnSpPr>
          <p:nvPr/>
        </p:nvCxnSpPr>
        <p:spPr>
          <a:xfrm flipV="1">
            <a:off x="8091597" y="4279183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4A8107B-55B8-4A94-81B9-C4133F308F36}"/>
              </a:ext>
            </a:extLst>
          </p:cNvPr>
          <p:cNvSpPr txBox="1"/>
          <p:nvPr/>
        </p:nvSpPr>
        <p:spPr>
          <a:xfrm>
            <a:off x="6534890" y="3987910"/>
            <a:ext cx="1346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commandHistory</a:t>
            </a:r>
            <a:endParaRPr lang="en-US" sz="12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212F922-0517-445C-8299-E763F0446606}"/>
              </a:ext>
            </a:extLst>
          </p:cNvPr>
          <p:cNvCxnSpPr>
            <a:cxnSpLocks/>
          </p:cNvCxnSpPr>
          <p:nvPr/>
        </p:nvCxnSpPr>
        <p:spPr>
          <a:xfrm flipV="1">
            <a:off x="6510146" y="4213263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C038052-6BE0-417F-BE95-0657BB46903D}"/>
              </a:ext>
            </a:extLst>
          </p:cNvPr>
          <p:cNvSpPr/>
          <p:nvPr/>
        </p:nvSpPr>
        <p:spPr>
          <a:xfrm>
            <a:off x="3388313" y="4645317"/>
            <a:ext cx="3409427" cy="882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F06328C-D623-4D8E-B442-EC85345DF1D2}"/>
              </a:ext>
            </a:extLst>
          </p:cNvPr>
          <p:cNvSpPr/>
          <p:nvPr/>
        </p:nvSpPr>
        <p:spPr>
          <a:xfrm>
            <a:off x="3375437" y="4642375"/>
            <a:ext cx="451358" cy="358774"/>
          </a:xfrm>
          <a:custGeom>
            <a:avLst/>
            <a:gdLst>
              <a:gd name="connsiteX0" fmla="*/ 0 w 317500"/>
              <a:gd name="connsiteY0" fmla="*/ 285750 h 288925"/>
              <a:gd name="connsiteX1" fmla="*/ 257175 w 317500"/>
              <a:gd name="connsiteY1" fmla="*/ 288925 h 288925"/>
              <a:gd name="connsiteX2" fmla="*/ 314325 w 317500"/>
              <a:gd name="connsiteY2" fmla="*/ 215900 h 288925"/>
              <a:gd name="connsiteX3" fmla="*/ 317500 w 317500"/>
              <a:gd name="connsiteY3" fmla="*/ 0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00" h="288925">
                <a:moveTo>
                  <a:pt x="0" y="285750"/>
                </a:moveTo>
                <a:lnTo>
                  <a:pt x="257175" y="288925"/>
                </a:lnTo>
                <a:lnTo>
                  <a:pt x="314325" y="215900"/>
                </a:lnTo>
                <a:cubicBezTo>
                  <a:pt x="315383" y="143933"/>
                  <a:pt x="316442" y="71967"/>
                  <a:pt x="3175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29E016-A6C5-48BB-B7E2-8AB617F4ADC1}"/>
              </a:ext>
            </a:extLst>
          </p:cNvPr>
          <p:cNvSpPr txBox="1"/>
          <p:nvPr/>
        </p:nvSpPr>
        <p:spPr>
          <a:xfrm>
            <a:off x="3368345" y="4656603"/>
            <a:ext cx="768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/>
              <a:t>loop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5870FC4-5BC4-4E3A-82F5-C7EFC299541D}"/>
              </a:ext>
            </a:extLst>
          </p:cNvPr>
          <p:cNvSpPr txBox="1"/>
          <p:nvPr/>
        </p:nvSpPr>
        <p:spPr>
          <a:xfrm>
            <a:off x="3777556" y="4642375"/>
            <a:ext cx="615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/>
              <a:t>[index]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7199140-8E25-4AA6-8275-CD26ED5D1784}"/>
              </a:ext>
            </a:extLst>
          </p:cNvPr>
          <p:cNvSpPr txBox="1"/>
          <p:nvPr/>
        </p:nvSpPr>
        <p:spPr>
          <a:xfrm>
            <a:off x="6476714" y="2393614"/>
            <a:ext cx="1346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setUndoTemp</a:t>
            </a:r>
            <a:r>
              <a:rPr lang="en-US" sz="120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0AB412A-3CE2-4B97-953F-5B6A84D52C65}"/>
              </a:ext>
            </a:extLst>
          </p:cNvPr>
          <p:cNvCxnSpPr>
            <a:cxnSpLocks/>
          </p:cNvCxnSpPr>
          <p:nvPr/>
        </p:nvCxnSpPr>
        <p:spPr>
          <a:xfrm>
            <a:off x="6461026" y="3944967"/>
            <a:ext cx="151753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C3F6C87-FFC3-451C-BA1C-F2DF420BAB27}"/>
              </a:ext>
            </a:extLst>
          </p:cNvPr>
          <p:cNvSpPr txBox="1"/>
          <p:nvPr/>
        </p:nvSpPr>
        <p:spPr>
          <a:xfrm>
            <a:off x="6163427" y="3724731"/>
            <a:ext cx="166559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getTempSubHistory</a:t>
            </a:r>
            <a:r>
              <a:rPr lang="en-US" sz="120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97" name="Rectangle 62">
            <a:extLst>
              <a:ext uri="{FF2B5EF4-FFF2-40B4-BE49-F238E27FC236}">
                <a16:creationId xmlns:a16="http://schemas.microsoft.com/office/drawing/2014/main" id="{C0AAD8F1-7192-41EA-A643-EB5B7DE2F2B6}"/>
              </a:ext>
            </a:extLst>
          </p:cNvPr>
          <p:cNvSpPr/>
          <p:nvPr/>
        </p:nvSpPr>
        <p:spPr>
          <a:xfrm>
            <a:off x="4386794" y="4143251"/>
            <a:ext cx="966665" cy="35882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:Command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D74F22E-7E26-421B-8700-4875F1BD6F39}"/>
              </a:ext>
            </a:extLst>
          </p:cNvPr>
          <p:cNvCxnSpPr>
            <a:cxnSpLocks/>
          </p:cNvCxnSpPr>
          <p:nvPr/>
        </p:nvCxnSpPr>
        <p:spPr>
          <a:xfrm>
            <a:off x="4837524" y="4466359"/>
            <a:ext cx="32602" cy="1123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A9CFEF00-9B33-4EF8-BA31-FA05DFB1468F}"/>
              </a:ext>
            </a:extLst>
          </p:cNvPr>
          <p:cNvSpPr/>
          <p:nvPr/>
        </p:nvSpPr>
        <p:spPr>
          <a:xfrm>
            <a:off x="4803932" y="4732297"/>
            <a:ext cx="135889" cy="6435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855B508-B6E9-4DAD-870E-919D456C7AD9}"/>
              </a:ext>
            </a:extLst>
          </p:cNvPr>
          <p:cNvCxnSpPr>
            <a:cxnSpLocks/>
          </p:cNvCxnSpPr>
          <p:nvPr/>
        </p:nvCxnSpPr>
        <p:spPr>
          <a:xfrm flipH="1">
            <a:off x="4914728" y="5244092"/>
            <a:ext cx="146708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EEA95B0-137D-4229-B803-0E69023B7103}"/>
              </a:ext>
            </a:extLst>
          </p:cNvPr>
          <p:cNvCxnSpPr>
            <a:cxnSpLocks/>
          </p:cNvCxnSpPr>
          <p:nvPr/>
        </p:nvCxnSpPr>
        <p:spPr>
          <a:xfrm flipH="1" flipV="1">
            <a:off x="4936322" y="4943235"/>
            <a:ext cx="1476995" cy="294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6A95915-91DF-4943-8046-9D45F845B661}"/>
              </a:ext>
            </a:extLst>
          </p:cNvPr>
          <p:cNvSpPr txBox="1"/>
          <p:nvPr/>
        </p:nvSpPr>
        <p:spPr>
          <a:xfrm>
            <a:off x="5146130" y="4737308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51BD164-B862-48B6-AD89-E44C16A181CA}"/>
              </a:ext>
            </a:extLst>
          </p:cNvPr>
          <p:cNvCxnSpPr>
            <a:cxnSpLocks/>
          </p:cNvCxnSpPr>
          <p:nvPr/>
        </p:nvCxnSpPr>
        <p:spPr>
          <a:xfrm>
            <a:off x="6413317" y="5708117"/>
            <a:ext cx="152778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3A1AFBFE-CF98-4D8E-83B0-8B87BFD57959}"/>
              </a:ext>
            </a:extLst>
          </p:cNvPr>
          <p:cNvSpPr txBox="1"/>
          <p:nvPr/>
        </p:nvSpPr>
        <p:spPr>
          <a:xfrm>
            <a:off x="6559588" y="5528221"/>
            <a:ext cx="1346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displayTempImage</a:t>
            </a:r>
            <a:r>
              <a:rPr lang="en-US" sz="120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9E0F98C-059C-4831-8C13-43BDBD4D88CF}"/>
              </a:ext>
            </a:extLst>
          </p:cNvPr>
          <p:cNvCxnSpPr>
            <a:cxnSpLocks/>
          </p:cNvCxnSpPr>
          <p:nvPr/>
        </p:nvCxnSpPr>
        <p:spPr>
          <a:xfrm flipV="1">
            <a:off x="6480356" y="6015272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65">
            <a:extLst>
              <a:ext uri="{FF2B5EF4-FFF2-40B4-BE49-F238E27FC236}">
                <a16:creationId xmlns:a16="http://schemas.microsoft.com/office/drawing/2014/main" id="{CD2A92CE-FCA2-43F7-99F4-081ECDB3A77C}"/>
              </a:ext>
            </a:extLst>
          </p:cNvPr>
          <p:cNvSpPr/>
          <p:nvPr/>
        </p:nvSpPr>
        <p:spPr>
          <a:xfrm>
            <a:off x="10235079" y="160320"/>
            <a:ext cx="3899709" cy="6449593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ysClr val="windowText" lastClr="000000"/>
                </a:solidFill>
              </a:rPr>
              <a:t>UI</a:t>
            </a:r>
          </a:p>
        </p:txBody>
      </p:sp>
      <p:sp>
        <p:nvSpPr>
          <p:cNvPr id="72" name="Rectangle 62">
            <a:extLst>
              <a:ext uri="{FF2B5EF4-FFF2-40B4-BE49-F238E27FC236}">
                <a16:creationId xmlns:a16="http://schemas.microsoft.com/office/drawing/2014/main" id="{D020B1CC-0613-4B7F-BBD0-7EAC4A6515CA}"/>
              </a:ext>
            </a:extLst>
          </p:cNvPr>
          <p:cNvSpPr/>
          <p:nvPr/>
        </p:nvSpPr>
        <p:spPr>
          <a:xfrm>
            <a:off x="10510512" y="4712354"/>
            <a:ext cx="1080000" cy="44249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 Notifier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74" name="Rectangle 62">
            <a:extLst>
              <a:ext uri="{FF2B5EF4-FFF2-40B4-BE49-F238E27FC236}">
                <a16:creationId xmlns:a16="http://schemas.microsoft.com/office/drawing/2014/main" id="{470D427F-D7C6-48A9-9FAB-6EACE00C7B6D}"/>
              </a:ext>
            </a:extLst>
          </p:cNvPr>
          <p:cNvSpPr/>
          <p:nvPr/>
        </p:nvSpPr>
        <p:spPr>
          <a:xfrm>
            <a:off x="11813834" y="4733788"/>
            <a:ext cx="1260000" cy="44249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</a:t>
            </a:r>
            <a:r>
              <a:rPr lang="en-US" sz="1000" dirty="0" err="1">
                <a:solidFill>
                  <a:schemeClr val="bg1"/>
                </a:solidFill>
              </a:rPr>
              <a:t>InformationPanel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94BDD1C-34E7-4390-B823-7018B1584229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12443834" y="5176283"/>
            <a:ext cx="0" cy="124773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DE62273-2818-44A1-8E2B-D7D0A8E0B15C}"/>
              </a:ext>
            </a:extLst>
          </p:cNvPr>
          <p:cNvSpPr/>
          <p:nvPr/>
        </p:nvSpPr>
        <p:spPr>
          <a:xfrm>
            <a:off x="10965472" y="5270042"/>
            <a:ext cx="159081" cy="11539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1F269C0-20BF-4E39-90BF-CC18882ACF38}"/>
              </a:ext>
            </a:extLst>
          </p:cNvPr>
          <p:cNvSpPr/>
          <p:nvPr/>
        </p:nvSpPr>
        <p:spPr>
          <a:xfrm>
            <a:off x="12347792" y="5384419"/>
            <a:ext cx="159081" cy="56767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5E589B9-795A-4C41-8DB3-73F3B446ADE5}"/>
              </a:ext>
            </a:extLst>
          </p:cNvPr>
          <p:cNvCxnSpPr>
            <a:cxnSpLocks/>
          </p:cNvCxnSpPr>
          <p:nvPr/>
        </p:nvCxnSpPr>
        <p:spPr>
          <a:xfrm>
            <a:off x="8038522" y="5875336"/>
            <a:ext cx="2850195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F756AB9-3B9D-47C6-99C6-50C8B43288E0}"/>
              </a:ext>
            </a:extLst>
          </p:cNvPr>
          <p:cNvCxnSpPr>
            <a:cxnSpLocks/>
          </p:cNvCxnSpPr>
          <p:nvPr/>
        </p:nvCxnSpPr>
        <p:spPr>
          <a:xfrm>
            <a:off x="11080201" y="5908628"/>
            <a:ext cx="126759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FCCD816-7DDD-415A-A1E1-7B8C01F3A32F}"/>
              </a:ext>
            </a:extLst>
          </p:cNvPr>
          <p:cNvCxnSpPr>
            <a:cxnSpLocks/>
          </p:cNvCxnSpPr>
          <p:nvPr/>
        </p:nvCxnSpPr>
        <p:spPr>
          <a:xfrm>
            <a:off x="8091597" y="5716143"/>
            <a:ext cx="2873875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198B08B-5D8B-49B4-96FA-5A0908D5FF10}"/>
              </a:ext>
            </a:extLst>
          </p:cNvPr>
          <p:cNvCxnSpPr>
            <a:cxnSpLocks/>
          </p:cNvCxnSpPr>
          <p:nvPr/>
        </p:nvCxnSpPr>
        <p:spPr>
          <a:xfrm>
            <a:off x="11124553" y="5698912"/>
            <a:ext cx="128746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F59F70A-4FDA-4142-84CA-99EFAFD2BA1F}"/>
              </a:ext>
            </a:extLst>
          </p:cNvPr>
          <p:cNvSpPr txBox="1"/>
          <p:nvPr/>
        </p:nvSpPr>
        <p:spPr>
          <a:xfrm>
            <a:off x="8313046" y="5193447"/>
            <a:ext cx="145931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&lt;&lt;static&gt;&gt;</a:t>
            </a:r>
          </a:p>
          <a:p>
            <a:pPr algn="ctr"/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</a:rPr>
              <a:t>firePropertyChangeListener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(String, Object, Object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694F665-9BA4-4369-8FAF-71B250CA0B40}"/>
              </a:ext>
            </a:extLst>
          </p:cNvPr>
          <p:cNvSpPr txBox="1"/>
          <p:nvPr/>
        </p:nvSpPr>
        <p:spPr>
          <a:xfrm>
            <a:off x="11008956" y="5394054"/>
            <a:ext cx="14237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</a:rPr>
              <a:t>propertyChange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CA70CA5-35B6-4AF5-B8FD-380D0023EC43}"/>
              </a:ext>
            </a:extLst>
          </p:cNvPr>
          <p:cNvCxnSpPr>
            <a:cxnSpLocks/>
          </p:cNvCxnSpPr>
          <p:nvPr/>
        </p:nvCxnSpPr>
        <p:spPr>
          <a:xfrm>
            <a:off x="11034818" y="5154643"/>
            <a:ext cx="0" cy="153458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86828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70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Tianyang</dc:creator>
  <cp:lastModifiedBy>Tan Qun Wei Randy</cp:lastModifiedBy>
  <cp:revision>22</cp:revision>
  <dcterms:created xsi:type="dcterms:W3CDTF">2018-10-24T14:37:43Z</dcterms:created>
  <dcterms:modified xsi:type="dcterms:W3CDTF">2019-04-14T15:05:33Z</dcterms:modified>
</cp:coreProperties>
</file>