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Index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32E43B-63D8-4C47-A8B0-C0BFF5221BF0}"/>
              </a:ext>
            </a:extLst>
          </p:cNvPr>
          <p:cNvSpPr txBox="1"/>
          <p:nvPr/>
        </p:nvSpPr>
        <p:spPr>
          <a:xfrm>
            <a:off x="825623" y="2793209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Empty List</a:t>
            </a:r>
          </a:p>
        </p:txBody>
      </p: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Tan Qun Wei Randy</cp:lastModifiedBy>
  <cp:revision>4</cp:revision>
  <dcterms:created xsi:type="dcterms:W3CDTF">2018-06-30T16:04:01Z</dcterms:created>
  <dcterms:modified xsi:type="dcterms:W3CDTF">2019-03-30T10:41:55Z</dcterms:modified>
</cp:coreProperties>
</file>