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01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5">
            <a:extLst>
              <a:ext uri="{FF2B5EF4-FFF2-40B4-BE49-F238E27FC236}">
                <a16:creationId xmlns:a16="http://schemas.microsoft.com/office/drawing/2014/main" id="{C7813129-ECD1-4E1C-83BF-6EF0760E5233}"/>
              </a:ext>
            </a:extLst>
          </p:cNvPr>
          <p:cNvSpPr/>
          <p:nvPr/>
        </p:nvSpPr>
        <p:spPr>
          <a:xfrm>
            <a:off x="10325272" y="226055"/>
            <a:ext cx="1856876" cy="6455690"/>
          </a:xfrm>
          <a:prstGeom prst="roundRect">
            <a:avLst>
              <a:gd name="adj" fmla="val 1162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UI</a:t>
            </a:r>
            <a:endParaRPr lang="en-SG" sz="1200" b="1">
              <a:ln>
                <a:solidFill>
                  <a:sysClr val="windowText" lastClr="000000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6329516" y="226055"/>
            <a:ext cx="4000301" cy="6455690"/>
          </a:xfrm>
          <a:prstGeom prst="roundRect">
            <a:avLst>
              <a:gd name="adj" fmla="val 116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162183" y="1173518"/>
            <a:ext cx="11216" cy="565025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-193428" y="226055"/>
            <a:ext cx="6536723" cy="6455690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accent6">
                    <a:lumMod val="50000"/>
                  </a:schemeClr>
                </a:solidFill>
              </a:rPr>
              <a:t>Logic</a:t>
            </a:r>
            <a:endParaRPr lang="en-SG" sz="12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64958" y="62316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LogicManager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1479295" y="969929"/>
            <a:ext cx="13478" cy="58880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98364" y="1325517"/>
            <a:ext cx="161322" cy="50885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2"/>
            <a:endCxn id="4" idx="0"/>
          </p:cNvCxnSpPr>
          <p:nvPr/>
        </p:nvCxnSpPr>
        <p:spPr>
          <a:xfrm>
            <a:off x="5470417" y="2125049"/>
            <a:ext cx="310" cy="42354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94217" y="1759104"/>
            <a:ext cx="152400" cy="3659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655797" y="1324144"/>
            <a:ext cx="2063084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5983" y="1090038"/>
            <a:ext cx="15753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899728" y="1528304"/>
            <a:ext cx="9067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3247" y="2405488"/>
            <a:ext cx="35946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59687" y="2278972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-193428" y="6408912"/>
            <a:ext cx="1606496" cy="5134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94823" y="2633836"/>
            <a:ext cx="159081" cy="36145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96189" y="2524667"/>
            <a:ext cx="2039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checkFileExists(String)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5915" y="2023693"/>
            <a:ext cx="22501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OpenCommand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467936" y="779462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546617" y="2732103"/>
            <a:ext cx="2500447" cy="9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1525" y="636048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05990" y="1297566"/>
            <a:ext cx="14413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:OpenCommand</a:t>
            </a:r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81862" y="265193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59687" y="624830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5567522" y="3862041"/>
            <a:ext cx="2597832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3045751" y="553909"/>
            <a:ext cx="16334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FomoFotoParser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1465115" y="1188357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(String)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1530046" y="144251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</p:cNvCxnSpPr>
          <p:nvPr/>
        </p:nvCxnSpPr>
        <p:spPr>
          <a:xfrm flipH="1">
            <a:off x="3860680" y="1001786"/>
            <a:ext cx="1" cy="58219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3788672" y="1438766"/>
            <a:ext cx="150356" cy="8491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3945593" y="2120042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4181667" y="2989925"/>
            <a:ext cx="7805535" cy="313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>
            <a:off x="4188059" y="298654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/>
              <a:t>opt</a:t>
            </a:r>
            <a:endParaRPr lang="en-SG" sz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3814732" y="3279323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[file exists]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6D0EEE-5BD2-4B1B-89D7-A3C2C4CBB10C}"/>
              </a:ext>
            </a:extLst>
          </p:cNvPr>
          <p:cNvCxnSpPr>
            <a:cxnSpLocks/>
          </p:cNvCxnSpPr>
          <p:nvPr/>
        </p:nvCxnSpPr>
        <p:spPr>
          <a:xfrm flipV="1">
            <a:off x="5559902" y="2876951"/>
            <a:ext cx="2500129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0996602-3BDA-4395-B642-1F1EFD2921CD}"/>
              </a:ext>
            </a:extLst>
          </p:cNvPr>
          <p:cNvSpPr txBox="1"/>
          <p:nvPr/>
        </p:nvSpPr>
        <p:spPr>
          <a:xfrm>
            <a:off x="5792360" y="3105349"/>
            <a:ext cx="20085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retrieveImage(String)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28F151-E824-4DD9-9061-14562C1EEEFF}"/>
              </a:ext>
            </a:extLst>
          </p:cNvPr>
          <p:cNvCxnSpPr>
            <a:cxnSpLocks/>
          </p:cNvCxnSpPr>
          <p:nvPr/>
        </p:nvCxnSpPr>
        <p:spPr>
          <a:xfrm flipV="1">
            <a:off x="5491134" y="3323898"/>
            <a:ext cx="2565758" cy="116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6349804" y="407235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openImage(Image)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>
            <a:off x="5511008" y="4269886"/>
            <a:ext cx="392370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8856429" y="314142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</p:cNvCxnSpPr>
          <p:nvPr/>
        </p:nvCxnSpPr>
        <p:spPr>
          <a:xfrm>
            <a:off x="9531108" y="3443125"/>
            <a:ext cx="19230" cy="341487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9426552" y="4259232"/>
            <a:ext cx="216793" cy="1681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6110886" y="469662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updateExif()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5553904" y="4890395"/>
            <a:ext cx="3861833" cy="234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1A29088-F3ED-4024-97B9-5F2745ABF2C2}"/>
              </a:ext>
            </a:extLst>
          </p:cNvPr>
          <p:cNvSpPr txBox="1"/>
          <p:nvPr/>
        </p:nvSpPr>
        <p:spPr>
          <a:xfrm>
            <a:off x="6299961" y="530663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displayTempImg()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7CC282-06B6-43DA-8FDE-0FD85B307784}"/>
              </a:ext>
            </a:extLst>
          </p:cNvPr>
          <p:cNvCxnSpPr>
            <a:cxnSpLocks/>
          </p:cNvCxnSpPr>
          <p:nvPr/>
        </p:nvCxnSpPr>
        <p:spPr>
          <a:xfrm>
            <a:off x="5553904" y="5517405"/>
            <a:ext cx="3874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5560690" y="4430470"/>
            <a:ext cx="3865862" cy="1052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5540996" y="5074614"/>
            <a:ext cx="3868008" cy="1089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</p:cNvCxnSpPr>
          <p:nvPr/>
        </p:nvCxnSpPr>
        <p:spPr>
          <a:xfrm>
            <a:off x="5559902" y="5988902"/>
            <a:ext cx="38901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5B7D5F-3270-460D-9C9A-1D89C18F17CA}"/>
              </a:ext>
            </a:extLst>
          </p:cNvPr>
          <p:cNvCxnSpPr>
            <a:cxnSpLocks/>
            <a:stCxn id="58" idx="0"/>
          </p:cNvCxnSpPr>
          <p:nvPr/>
        </p:nvCxnSpPr>
        <p:spPr>
          <a:xfrm>
            <a:off x="11190153" y="3335579"/>
            <a:ext cx="19230" cy="349858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95A76AC-D577-4767-9D30-28E14DB5320F}"/>
              </a:ext>
            </a:extLst>
          </p:cNvPr>
          <p:cNvSpPr txBox="1"/>
          <p:nvPr/>
        </p:nvSpPr>
        <p:spPr>
          <a:xfrm>
            <a:off x="9754503" y="4906046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err="1">
                <a:solidFill>
                  <a:schemeClr val="accent6">
                    <a:lumMod val="50000"/>
                  </a:schemeClr>
                </a:solidFill>
              </a:rPr>
              <a:t>firePropertyChangeListener</a:t>
            </a:r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(String, Object, Object)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02B7DD-54BB-408C-870F-178723CE1284}"/>
              </a:ext>
            </a:extLst>
          </p:cNvPr>
          <p:cNvCxnSpPr>
            <a:cxnSpLocks/>
          </p:cNvCxnSpPr>
          <p:nvPr/>
        </p:nvCxnSpPr>
        <p:spPr>
          <a:xfrm flipV="1">
            <a:off x="9652893" y="5665686"/>
            <a:ext cx="1473043" cy="506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7AD6B3-0290-4629-9445-C6E9C51A0ADA}"/>
              </a:ext>
            </a:extLst>
          </p:cNvPr>
          <p:cNvCxnSpPr>
            <a:cxnSpLocks/>
          </p:cNvCxnSpPr>
          <p:nvPr/>
        </p:nvCxnSpPr>
        <p:spPr>
          <a:xfrm flipV="1">
            <a:off x="9652893" y="5802919"/>
            <a:ext cx="1488215" cy="101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1C46E59-A1EB-455B-8340-C784821B5880}"/>
              </a:ext>
            </a:extLst>
          </p:cNvPr>
          <p:cNvSpPr/>
          <p:nvPr/>
        </p:nvSpPr>
        <p:spPr>
          <a:xfrm>
            <a:off x="9441306" y="5512738"/>
            <a:ext cx="209110" cy="480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C93AF809-A071-4556-928E-64A387DC92E1}"/>
              </a:ext>
            </a:extLst>
          </p:cNvPr>
          <p:cNvSpPr/>
          <p:nvPr/>
        </p:nvSpPr>
        <p:spPr>
          <a:xfrm>
            <a:off x="10542823" y="3335579"/>
            <a:ext cx="1294659" cy="3940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:Notifier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BF42CC-A777-46C6-9550-D8320409B357}"/>
              </a:ext>
            </a:extLst>
          </p:cNvPr>
          <p:cNvSpPr/>
          <p:nvPr/>
        </p:nvSpPr>
        <p:spPr>
          <a:xfrm>
            <a:off x="11125936" y="5664409"/>
            <a:ext cx="209110" cy="151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23D6E9-6AB7-4E89-8014-E5137C2FC1E0}"/>
              </a:ext>
            </a:extLst>
          </p:cNvPr>
          <p:cNvSpPr/>
          <p:nvPr/>
        </p:nvSpPr>
        <p:spPr>
          <a:xfrm>
            <a:off x="8060031" y="3323898"/>
            <a:ext cx="210645" cy="538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50199" y="2722271"/>
            <a:ext cx="210645" cy="1510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FBD7E5-5981-4F8D-B4BD-D69CA84186BB}"/>
              </a:ext>
            </a:extLst>
          </p:cNvPr>
          <p:cNvSpPr/>
          <p:nvPr/>
        </p:nvSpPr>
        <p:spPr>
          <a:xfrm>
            <a:off x="9426552" y="4881780"/>
            <a:ext cx="216793" cy="191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DD773C6-219C-459E-B503-89BD73643688}"/>
              </a:ext>
            </a:extLst>
          </p:cNvPr>
          <p:cNvCxnSpPr>
            <a:cxnSpLocks/>
          </p:cNvCxnSpPr>
          <p:nvPr/>
        </p:nvCxnSpPr>
        <p:spPr>
          <a:xfrm flipV="1">
            <a:off x="5549082" y="1999935"/>
            <a:ext cx="2500129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89E90D-3624-4AEE-9D71-2BCF4F0605D6}"/>
              </a:ext>
            </a:extLst>
          </p:cNvPr>
          <p:cNvSpPr txBox="1"/>
          <p:nvPr/>
        </p:nvSpPr>
        <p:spPr>
          <a:xfrm>
            <a:off x="5795976" y="1656189"/>
            <a:ext cx="2039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getInstance()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EB40BF-39FA-4FF6-9EEA-1C4C31B77A63}"/>
              </a:ext>
            </a:extLst>
          </p:cNvPr>
          <p:cNvCxnSpPr>
            <a:cxnSpLocks/>
          </p:cNvCxnSpPr>
          <p:nvPr/>
        </p:nvCxnSpPr>
        <p:spPr>
          <a:xfrm flipV="1">
            <a:off x="5546404" y="1863625"/>
            <a:ext cx="2500447" cy="9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CE53F4C-D4AC-455A-BD8B-C33C5C1CE117}"/>
              </a:ext>
            </a:extLst>
          </p:cNvPr>
          <p:cNvSpPr/>
          <p:nvPr/>
        </p:nvSpPr>
        <p:spPr>
          <a:xfrm>
            <a:off x="8049986" y="1853793"/>
            <a:ext cx="210645" cy="1510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BD3ED5-9CFC-4DD2-8308-6873DB5EEFD4}"/>
              </a:ext>
            </a:extLst>
          </p:cNvPr>
          <p:cNvSpPr txBox="1"/>
          <p:nvPr/>
        </p:nvSpPr>
        <p:spPr>
          <a:xfrm>
            <a:off x="1759856" y="6009791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51D87F4-911E-4A8A-BBE3-45C2657D8112}"/>
              </a:ext>
            </a:extLst>
          </p:cNvPr>
          <p:cNvSpPr txBox="1"/>
          <p:nvPr/>
        </p:nvSpPr>
        <p:spPr>
          <a:xfrm>
            <a:off x="-217480" y="6179364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782132" y="261241"/>
            <a:ext cx="1868751" cy="556927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568651" y="1627820"/>
            <a:ext cx="9615" cy="447834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486342" y="2986333"/>
            <a:ext cx="210645" cy="7992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7395" y="261241"/>
            <a:ext cx="6575719" cy="5569272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79078" y="70279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47706" y="1067927"/>
            <a:ext cx="0" cy="51804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6776" y="141862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827317" y="1882115"/>
            <a:ext cx="0" cy="35285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6212" y="1416505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9129" y="1174779"/>
            <a:ext cx="11791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747706" y="1672651"/>
            <a:ext cx="34474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93675" y="234496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828099" y="2280851"/>
            <a:ext cx="3928445" cy="948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27394" y="5259906"/>
            <a:ext cx="1486404" cy="580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49363" y="2573576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97329" y="2770859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getFileNames()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5216" y="5009035"/>
            <a:ext cx="12866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52273" y="2054326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ListFilesCommand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874404" y="1233764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23126" y="2986333"/>
            <a:ext cx="1673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98115" y="54106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72723" y="1420577"/>
            <a:ext cx="13895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:ListFilesCommand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28098" y="2572616"/>
            <a:ext cx="3911490" cy="78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828099" y="507011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908041" y="3779535"/>
            <a:ext cx="157830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AE2CC2-5CB2-41B3-848D-9500174A8E90}"/>
              </a:ext>
            </a:extLst>
          </p:cNvPr>
          <p:cNvSpPr txBox="1"/>
          <p:nvPr/>
        </p:nvSpPr>
        <p:spPr>
          <a:xfrm>
            <a:off x="5919224" y="187929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getInstance()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E7E658-F8E5-438D-B375-55464102A067}"/>
              </a:ext>
            </a:extLst>
          </p:cNvPr>
          <p:cNvCxnSpPr>
            <a:cxnSpLocks/>
          </p:cNvCxnSpPr>
          <p:nvPr/>
        </p:nvCxnSpPr>
        <p:spPr>
          <a:xfrm>
            <a:off x="5817653" y="2094768"/>
            <a:ext cx="1673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0AF0EB-8838-4F61-A0A7-E414700395D4}"/>
              </a:ext>
            </a:extLst>
          </p:cNvPr>
          <p:cNvCxnSpPr>
            <a:cxnSpLocks/>
          </p:cNvCxnSpPr>
          <p:nvPr/>
        </p:nvCxnSpPr>
        <p:spPr>
          <a:xfrm>
            <a:off x="5897881" y="2187220"/>
            <a:ext cx="157830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48757" y="1876265"/>
            <a:ext cx="152400" cy="411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177D62-AE9D-4C72-BFD2-718A0E788A35}"/>
              </a:ext>
            </a:extLst>
          </p:cNvPr>
          <p:cNvSpPr/>
          <p:nvPr/>
        </p:nvSpPr>
        <p:spPr>
          <a:xfrm>
            <a:off x="7486342" y="2093594"/>
            <a:ext cx="197747" cy="995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A2F0AA-070A-4DED-A31A-367E391EC876}"/>
              </a:ext>
            </a:extLst>
          </p:cNvPr>
          <p:cNvSpPr txBox="1"/>
          <p:nvPr/>
        </p:nvSpPr>
        <p:spPr>
          <a:xfrm>
            <a:off x="2709073" y="4839427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9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624125" y="-1"/>
            <a:ext cx="4542129" cy="8044405"/>
          </a:xfrm>
          <a:prstGeom prst="roundRect">
            <a:avLst>
              <a:gd name="adj" fmla="val 116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697244" y="-14710"/>
            <a:ext cx="6329642" cy="8059117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890008" y="2604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-153364" y="607188"/>
            <a:ext cx="1" cy="77748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234026" y="998781"/>
            <a:ext cx="176927" cy="6598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2"/>
          </p:cNvCxnSpPr>
          <p:nvPr/>
        </p:nvCxnSpPr>
        <p:spPr>
          <a:xfrm>
            <a:off x="3849603" y="1600298"/>
            <a:ext cx="7332" cy="61114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73403" y="132429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903637" y="1244579"/>
            <a:ext cx="1678535" cy="173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3637" y="998781"/>
            <a:ext cx="1611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267339" y="1103364"/>
            <a:ext cx="935068" cy="313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92874" y="215372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72702" y="1700035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-1697244" y="7594090"/>
            <a:ext cx="1450270" cy="304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74009" y="2386367"/>
            <a:ext cx="159081" cy="49339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TextBox 81"/>
          <p:cNvSpPr txBox="1"/>
          <p:nvPr/>
        </p:nvSpPr>
        <p:spPr>
          <a:xfrm>
            <a:off x="137692" y="7078349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27638" y="1484592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SaveCommand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8362" y="7671602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202406" y="862899"/>
            <a:ext cx="138274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:SaveCommand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50527" y="2404468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52186" y="73136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1399507" y="218055"/>
            <a:ext cx="164191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-142269" y="746965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(String)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-102343" y="100073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211322" y="685739"/>
            <a:ext cx="9143" cy="77827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2156283" y="996990"/>
            <a:ext cx="150356" cy="711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2313204" y="1591862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2286569" y="2887238"/>
            <a:ext cx="5983918" cy="4212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 flipV="1">
            <a:off x="2286908" y="2876723"/>
            <a:ext cx="396000" cy="252000"/>
          </a:xfrm>
          <a:prstGeom prst="snip1Rect">
            <a:avLst>
              <a:gd name="adj" fmla="val 30065"/>
            </a:avLst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2083283" y="3169016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[tempImg exists]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3997170" y="239605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tempImgDoNotExist()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 flipV="1">
            <a:off x="3918164" y="2618918"/>
            <a:ext cx="1792696" cy="582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792625" y="2348150"/>
            <a:ext cx="24059" cy="61203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5714938" y="2609502"/>
            <a:ext cx="195764" cy="1236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3554948" y="299242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getTempImg()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3888744" y="3201242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3921515" y="2725509"/>
            <a:ext cx="1832534" cy="1157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3913623" y="3327853"/>
            <a:ext cx="1784248" cy="164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</p:cNvCxnSpPr>
          <p:nvPr/>
        </p:nvCxnSpPr>
        <p:spPr>
          <a:xfrm>
            <a:off x="3933987" y="5254580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5122437" y="1954094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DD43DD-D55F-4926-B45A-FB4CD44AD2E4}"/>
              </a:ext>
            </a:extLst>
          </p:cNvPr>
          <p:cNvSpPr/>
          <p:nvPr/>
        </p:nvSpPr>
        <p:spPr>
          <a:xfrm>
            <a:off x="2539766" y="3474690"/>
            <a:ext cx="5488178" cy="99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24B94-421F-4BCB-955F-D2FBFEF4314A}"/>
              </a:ext>
            </a:extLst>
          </p:cNvPr>
          <p:cNvSpPr txBox="1"/>
          <p:nvPr/>
        </p:nvSpPr>
        <p:spPr>
          <a:xfrm>
            <a:off x="2397440" y="3743767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[toName is empty]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6C3C46D-B2FC-4F86-BA70-0C9ED9D9E44B}"/>
              </a:ext>
            </a:extLst>
          </p:cNvPr>
          <p:cNvSpPr txBox="1"/>
          <p:nvPr/>
        </p:nvSpPr>
        <p:spPr>
          <a:xfrm>
            <a:off x="4026666" y="352713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getOriginalImgName()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F0930-BE67-4B10-B3AC-B1A0C0D62F54}"/>
              </a:ext>
            </a:extLst>
          </p:cNvPr>
          <p:cNvCxnSpPr>
            <a:cxnSpLocks/>
          </p:cNvCxnSpPr>
          <p:nvPr/>
        </p:nvCxnSpPr>
        <p:spPr>
          <a:xfrm flipV="1">
            <a:off x="3907606" y="3719795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FB2441C-69BA-4FBA-BE2B-8200F0670968}"/>
              </a:ext>
            </a:extLst>
          </p:cNvPr>
          <p:cNvCxnSpPr>
            <a:cxnSpLocks/>
          </p:cNvCxnSpPr>
          <p:nvPr/>
        </p:nvCxnSpPr>
        <p:spPr>
          <a:xfrm flipV="1">
            <a:off x="3932485" y="3846406"/>
            <a:ext cx="1784248" cy="164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C2C648-8BA3-44E2-B21E-52B738AF2131}"/>
              </a:ext>
            </a:extLst>
          </p:cNvPr>
          <p:cNvSpPr/>
          <p:nvPr/>
        </p:nvSpPr>
        <p:spPr>
          <a:xfrm>
            <a:off x="2550973" y="4536241"/>
            <a:ext cx="5488179" cy="234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B8C728A-0583-4FAB-B2BF-C2F2351DB7E1}"/>
              </a:ext>
            </a:extLst>
          </p:cNvPr>
          <p:cNvSpPr txBox="1"/>
          <p:nvPr/>
        </p:nvSpPr>
        <p:spPr>
          <a:xfrm>
            <a:off x="2286569" y="4792945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[no duplicates]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276E098-C4D7-457E-9E85-664585B3E875}"/>
              </a:ext>
            </a:extLst>
          </p:cNvPr>
          <p:cNvCxnSpPr>
            <a:cxnSpLocks/>
          </p:cNvCxnSpPr>
          <p:nvPr/>
        </p:nvCxnSpPr>
        <p:spPr>
          <a:xfrm flipV="1">
            <a:off x="3907606" y="4217210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B893209-69B5-4556-A6F9-D69B9B7608CC}"/>
              </a:ext>
            </a:extLst>
          </p:cNvPr>
          <p:cNvSpPr txBox="1"/>
          <p:nvPr/>
        </p:nvSpPr>
        <p:spPr>
          <a:xfrm>
            <a:off x="4011426" y="4030052"/>
            <a:ext cx="153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checkFileExist(String)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F3E294D-2470-411A-9D87-9AE3AAEE0307}"/>
              </a:ext>
            </a:extLst>
          </p:cNvPr>
          <p:cNvCxnSpPr>
            <a:cxnSpLocks/>
          </p:cNvCxnSpPr>
          <p:nvPr/>
        </p:nvCxnSpPr>
        <p:spPr>
          <a:xfrm>
            <a:off x="7788668" y="767362"/>
            <a:ext cx="11457" cy="770116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0DA0CD-927B-4AE7-980A-A2CD5863CDAF}"/>
              </a:ext>
            </a:extLst>
          </p:cNvPr>
          <p:cNvSpPr/>
          <p:nvPr/>
        </p:nvSpPr>
        <p:spPr>
          <a:xfrm>
            <a:off x="7685286" y="4210642"/>
            <a:ext cx="210645" cy="111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8F52C25A-C664-454F-BE93-A76CFB5DA0D9}"/>
              </a:ext>
            </a:extLst>
          </p:cNvPr>
          <p:cNvSpPr/>
          <p:nvPr/>
        </p:nvSpPr>
        <p:spPr>
          <a:xfrm>
            <a:off x="7109660" y="373306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3106788-CC2D-45FE-9E8A-D5F371F18885}"/>
              </a:ext>
            </a:extLst>
          </p:cNvPr>
          <p:cNvCxnSpPr>
            <a:cxnSpLocks/>
          </p:cNvCxnSpPr>
          <p:nvPr/>
        </p:nvCxnSpPr>
        <p:spPr>
          <a:xfrm flipV="1">
            <a:off x="3918164" y="4315852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DF7BD9C-A8DE-4420-B9E0-F495DB2B5EE0}"/>
              </a:ext>
            </a:extLst>
          </p:cNvPr>
          <p:cNvCxnSpPr>
            <a:cxnSpLocks/>
          </p:cNvCxnSpPr>
          <p:nvPr/>
        </p:nvCxnSpPr>
        <p:spPr>
          <a:xfrm flipV="1">
            <a:off x="3920327" y="4762940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97E599A-6696-4B64-BA5F-A3BCECCA2E6A}"/>
              </a:ext>
            </a:extLst>
          </p:cNvPr>
          <p:cNvSpPr txBox="1"/>
          <p:nvPr/>
        </p:nvSpPr>
        <p:spPr>
          <a:xfrm>
            <a:off x="3980945" y="4580282"/>
            <a:ext cx="1798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saveToAssets(Image, String)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B9E685D-EFF6-46B6-A3DF-B717030A534A}"/>
              </a:ext>
            </a:extLst>
          </p:cNvPr>
          <p:cNvCxnSpPr>
            <a:cxnSpLocks/>
          </p:cNvCxnSpPr>
          <p:nvPr/>
        </p:nvCxnSpPr>
        <p:spPr>
          <a:xfrm flipV="1">
            <a:off x="3921515" y="4888943"/>
            <a:ext cx="3771163" cy="81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0ED4B53-8451-487F-ADDB-4356FA793B2C}"/>
              </a:ext>
            </a:extLst>
          </p:cNvPr>
          <p:cNvCxnSpPr>
            <a:cxnSpLocks/>
          </p:cNvCxnSpPr>
          <p:nvPr/>
        </p:nvCxnSpPr>
        <p:spPr>
          <a:xfrm flipV="1">
            <a:off x="3890491" y="6179306"/>
            <a:ext cx="3794795" cy="570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3AC7C63-4D92-4F4A-88A7-C0A2A48FDEA8}"/>
              </a:ext>
            </a:extLst>
          </p:cNvPr>
          <p:cNvSpPr txBox="1"/>
          <p:nvPr/>
        </p:nvSpPr>
        <p:spPr>
          <a:xfrm>
            <a:off x="3963831" y="6014991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populateAlbum()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A6D52D-0AC0-47D9-A680-C8904CEBFCBE}"/>
              </a:ext>
            </a:extLst>
          </p:cNvPr>
          <p:cNvCxnSpPr>
            <a:cxnSpLocks/>
          </p:cNvCxnSpPr>
          <p:nvPr/>
        </p:nvCxnSpPr>
        <p:spPr>
          <a:xfrm flipV="1">
            <a:off x="3901049" y="6300791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0A6F99A-9DB1-446B-A511-0288C35A131A}"/>
              </a:ext>
            </a:extLst>
          </p:cNvPr>
          <p:cNvCxnSpPr>
            <a:cxnSpLocks/>
          </p:cNvCxnSpPr>
          <p:nvPr/>
        </p:nvCxnSpPr>
        <p:spPr>
          <a:xfrm flipV="1">
            <a:off x="3890491" y="6557472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52199AA-C4CF-4FF0-8799-CBA4861F2E1D}"/>
              </a:ext>
            </a:extLst>
          </p:cNvPr>
          <p:cNvSpPr txBox="1"/>
          <p:nvPr/>
        </p:nvSpPr>
        <p:spPr>
          <a:xfrm>
            <a:off x="3963831" y="637031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refreshAlbum()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328AC8-986D-4389-9087-EEC0BC7B1766}"/>
              </a:ext>
            </a:extLst>
          </p:cNvPr>
          <p:cNvCxnSpPr>
            <a:cxnSpLocks/>
          </p:cNvCxnSpPr>
          <p:nvPr/>
        </p:nvCxnSpPr>
        <p:spPr>
          <a:xfrm flipV="1">
            <a:off x="3901049" y="6642906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A791F44-C7A2-478A-BD71-B80E1DF5D0F8}"/>
              </a:ext>
            </a:extLst>
          </p:cNvPr>
          <p:cNvSpPr txBox="1"/>
          <p:nvPr/>
        </p:nvSpPr>
        <p:spPr>
          <a:xfrm>
            <a:off x="3970353" y="4937967"/>
            <a:ext cx="16475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overwriteOriginal(String)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7D42664-5505-4961-BC35-665F324BC8F0}"/>
              </a:ext>
            </a:extLst>
          </p:cNvPr>
          <p:cNvCxnSpPr>
            <a:cxnSpLocks/>
          </p:cNvCxnSpPr>
          <p:nvPr/>
        </p:nvCxnSpPr>
        <p:spPr>
          <a:xfrm flipV="1">
            <a:off x="3912253" y="5130630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DDA85C2-9CB1-413D-9CC3-7B5CE5FE071E}"/>
              </a:ext>
            </a:extLst>
          </p:cNvPr>
          <p:cNvSpPr/>
          <p:nvPr/>
        </p:nvSpPr>
        <p:spPr>
          <a:xfrm>
            <a:off x="5715962" y="5117981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4A0098-E977-4D83-A459-115BB7C3BE1C}"/>
              </a:ext>
            </a:extLst>
          </p:cNvPr>
          <p:cNvSpPr/>
          <p:nvPr/>
        </p:nvSpPr>
        <p:spPr>
          <a:xfrm>
            <a:off x="5714938" y="3196952"/>
            <a:ext cx="195764" cy="1386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F8281B-86ED-439B-9D75-A934C57D5955}"/>
              </a:ext>
            </a:extLst>
          </p:cNvPr>
          <p:cNvSpPr/>
          <p:nvPr/>
        </p:nvSpPr>
        <p:spPr>
          <a:xfrm>
            <a:off x="5714938" y="3718560"/>
            <a:ext cx="195764" cy="1338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26C5A6-70B4-46D7-8B7D-0360761929EE}"/>
              </a:ext>
            </a:extLst>
          </p:cNvPr>
          <p:cNvSpPr/>
          <p:nvPr/>
        </p:nvSpPr>
        <p:spPr>
          <a:xfrm>
            <a:off x="7689146" y="4757543"/>
            <a:ext cx="210645" cy="137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DFEECC-F271-4172-B38E-6E08D92451C9}"/>
              </a:ext>
            </a:extLst>
          </p:cNvPr>
          <p:cNvSpPr/>
          <p:nvPr/>
        </p:nvSpPr>
        <p:spPr>
          <a:xfrm>
            <a:off x="7687547" y="6557205"/>
            <a:ext cx="210645" cy="986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2609BC-C890-4655-BFC5-D38FCA0BD645}"/>
              </a:ext>
            </a:extLst>
          </p:cNvPr>
          <p:cNvSpPr txBox="1"/>
          <p:nvPr/>
        </p:nvSpPr>
        <p:spPr>
          <a:xfrm>
            <a:off x="6299950" y="120815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getInstance()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0228D11-1459-44CC-8110-F9A2D426E327}"/>
              </a:ext>
            </a:extLst>
          </p:cNvPr>
          <p:cNvCxnSpPr>
            <a:cxnSpLocks/>
          </p:cNvCxnSpPr>
          <p:nvPr/>
        </p:nvCxnSpPr>
        <p:spPr>
          <a:xfrm flipV="1">
            <a:off x="3918164" y="1501030"/>
            <a:ext cx="3765251" cy="308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E730D56-0668-4F35-861F-8539F453C55F}"/>
              </a:ext>
            </a:extLst>
          </p:cNvPr>
          <p:cNvSpPr/>
          <p:nvPr/>
        </p:nvSpPr>
        <p:spPr>
          <a:xfrm>
            <a:off x="7685286" y="1399910"/>
            <a:ext cx="210645" cy="111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CDE4B3E-6B97-4780-96C2-43086EBF6EBE}"/>
              </a:ext>
            </a:extLst>
          </p:cNvPr>
          <p:cNvSpPr txBox="1"/>
          <p:nvPr/>
        </p:nvSpPr>
        <p:spPr>
          <a:xfrm flipV="1">
            <a:off x="2540730" y="3474577"/>
            <a:ext cx="396000" cy="252000"/>
          </a:xfrm>
          <a:prstGeom prst="snip1Rect">
            <a:avLst>
              <a:gd name="adj" fmla="val 30065"/>
            </a:avLst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C1E584-B89F-4F13-99D4-F22D64D64550}"/>
              </a:ext>
            </a:extLst>
          </p:cNvPr>
          <p:cNvSpPr txBox="1"/>
          <p:nvPr/>
        </p:nvSpPr>
        <p:spPr>
          <a:xfrm>
            <a:off x="2118281" y="2902203"/>
            <a:ext cx="688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opt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07B0306-2B9E-4B2D-B290-A0C54121B43E}"/>
              </a:ext>
            </a:extLst>
          </p:cNvPr>
          <p:cNvSpPr txBox="1"/>
          <p:nvPr/>
        </p:nvSpPr>
        <p:spPr>
          <a:xfrm>
            <a:off x="2510962" y="3494226"/>
            <a:ext cx="4034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alt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062BE2-7FC3-4FDD-9619-B7BBD49815BD}"/>
              </a:ext>
            </a:extLst>
          </p:cNvPr>
          <p:cNvSpPr txBox="1"/>
          <p:nvPr/>
        </p:nvSpPr>
        <p:spPr>
          <a:xfrm flipV="1">
            <a:off x="2549952" y="4535499"/>
            <a:ext cx="396000" cy="252000"/>
          </a:xfrm>
          <a:prstGeom prst="snip1Rect">
            <a:avLst>
              <a:gd name="adj" fmla="val 30065"/>
            </a:avLst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DCFB27-3A26-427D-990A-9FFC73542A10}"/>
              </a:ext>
            </a:extLst>
          </p:cNvPr>
          <p:cNvCxnSpPr>
            <a:cxnSpLocks/>
          </p:cNvCxnSpPr>
          <p:nvPr/>
        </p:nvCxnSpPr>
        <p:spPr>
          <a:xfrm>
            <a:off x="3920809" y="5605193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0355EC0-8C1D-4CAC-8289-1B969A50020F}"/>
              </a:ext>
            </a:extLst>
          </p:cNvPr>
          <p:cNvSpPr txBox="1"/>
          <p:nvPr/>
        </p:nvSpPr>
        <p:spPr>
          <a:xfrm>
            <a:off x="3970353" y="528858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deleteHistory()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00F4A6F-418C-4247-8059-F3E8140CCDFD}"/>
              </a:ext>
            </a:extLst>
          </p:cNvPr>
          <p:cNvCxnSpPr>
            <a:cxnSpLocks/>
          </p:cNvCxnSpPr>
          <p:nvPr/>
        </p:nvCxnSpPr>
        <p:spPr>
          <a:xfrm flipV="1">
            <a:off x="3912253" y="5481243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321007A-424E-4762-9B99-19BE95C50C51}"/>
              </a:ext>
            </a:extLst>
          </p:cNvPr>
          <p:cNvSpPr/>
          <p:nvPr/>
        </p:nvSpPr>
        <p:spPr>
          <a:xfrm>
            <a:off x="5715962" y="5468594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D80985-C394-4039-9BF6-5C1C6C0010A5}"/>
              </a:ext>
            </a:extLst>
          </p:cNvPr>
          <p:cNvCxnSpPr>
            <a:cxnSpLocks/>
          </p:cNvCxnSpPr>
          <p:nvPr/>
        </p:nvCxnSpPr>
        <p:spPr>
          <a:xfrm>
            <a:off x="3927389" y="5956734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F225B96-964F-4AA8-8CB6-A7B9BD17DB21}"/>
              </a:ext>
            </a:extLst>
          </p:cNvPr>
          <p:cNvSpPr txBox="1"/>
          <p:nvPr/>
        </p:nvSpPr>
        <p:spPr>
          <a:xfrm>
            <a:off x="3963755" y="5640121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updateExif()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04C6214-81D1-42EB-AF44-53BC05EC49A2}"/>
              </a:ext>
            </a:extLst>
          </p:cNvPr>
          <p:cNvCxnSpPr>
            <a:cxnSpLocks/>
          </p:cNvCxnSpPr>
          <p:nvPr/>
        </p:nvCxnSpPr>
        <p:spPr>
          <a:xfrm flipV="1">
            <a:off x="3905655" y="5832784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40C414C-CF4B-4E40-87C8-3D2F682CA441}"/>
              </a:ext>
            </a:extLst>
          </p:cNvPr>
          <p:cNvSpPr/>
          <p:nvPr/>
        </p:nvSpPr>
        <p:spPr>
          <a:xfrm>
            <a:off x="5719524" y="5820135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FC8136B-9123-44F3-909B-B3EA9A60556B}"/>
              </a:ext>
            </a:extLst>
          </p:cNvPr>
          <p:cNvSpPr/>
          <p:nvPr/>
        </p:nvSpPr>
        <p:spPr>
          <a:xfrm>
            <a:off x="7689146" y="6179306"/>
            <a:ext cx="210645" cy="1246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6292DA4-D6BC-4AE6-8FE9-C284B1751761}"/>
              </a:ext>
            </a:extLst>
          </p:cNvPr>
          <p:cNvCxnSpPr>
            <a:cxnSpLocks/>
          </p:cNvCxnSpPr>
          <p:nvPr/>
        </p:nvCxnSpPr>
        <p:spPr>
          <a:xfrm flipV="1">
            <a:off x="3822523" y="1399910"/>
            <a:ext cx="3876646" cy="293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83974B-DFEA-489D-B360-0FA28BF1D15D}"/>
              </a:ext>
            </a:extLst>
          </p:cNvPr>
          <p:cNvCxnSpPr/>
          <p:nvPr/>
        </p:nvCxnSpPr>
        <p:spPr>
          <a:xfrm flipV="1">
            <a:off x="2552532" y="3974979"/>
            <a:ext cx="5457927" cy="6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6DA2170-CD7F-4739-AC22-BD171ADF6D77}"/>
              </a:ext>
            </a:extLst>
          </p:cNvPr>
          <p:cNvSpPr txBox="1"/>
          <p:nvPr/>
        </p:nvSpPr>
        <p:spPr>
          <a:xfrm>
            <a:off x="1988754" y="4003859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[else]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461A80-5607-444E-8667-96CD76D232D9}"/>
              </a:ext>
            </a:extLst>
          </p:cNvPr>
          <p:cNvSpPr txBox="1"/>
          <p:nvPr/>
        </p:nvSpPr>
        <p:spPr>
          <a:xfrm>
            <a:off x="2613715" y="4552705"/>
            <a:ext cx="2581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opt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318557-1886-4851-84FC-50E146960C99}"/>
              </a:ext>
            </a:extLst>
          </p:cNvPr>
          <p:cNvSpPr txBox="1"/>
          <p:nvPr/>
        </p:nvSpPr>
        <p:spPr>
          <a:xfrm>
            <a:off x="-1792088" y="7346561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1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160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itszp.nus@hotmail.com</cp:lastModifiedBy>
  <cp:revision>55</cp:revision>
  <dcterms:created xsi:type="dcterms:W3CDTF">2018-10-24T14:37:43Z</dcterms:created>
  <dcterms:modified xsi:type="dcterms:W3CDTF">2019-04-15T14:35:19Z</dcterms:modified>
</cp:coreProperties>
</file>