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43"/>
  </p:normalViewPr>
  <p:slideViewPr>
    <p:cSldViewPr snapToGrid="0" snapToObjects="1">
      <p:cViewPr varScale="1">
        <p:scale>
          <a:sx n="86" d="100"/>
          <a:sy n="86" d="100"/>
        </p:scale>
        <p:origin x="470" y="-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09D07-A97F-4DBD-BA38-EF5958A7A290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958A8-3C57-45A5-8BC9-26E550C21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958A8-3C57-45A5-8BC9-26E550C210B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114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7FAC-71C7-2047-A03D-FEDE7BA5C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53B53-5AB7-0A48-8272-872E0F362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1F9BB-0CA2-F246-B0E5-E38F4E01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B3FA3-DC41-0F41-B1A0-D2A4F0CA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C5B3A-4164-294E-B40D-D348FFEF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1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BD50-4063-9C4B-A67F-CAA9DF44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8ADD2-338C-3B4D-886D-633665FA6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3059-904A-C245-88F6-A770F66E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ADA69-3D4F-8C48-B860-7ED7BC2E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07700-AFFE-1C4C-A670-65CB9C4D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4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7F8C33-85F1-FD49-8152-84F9C69D3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2CBC2-4505-124A-9F5F-E423F9517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76060-B0D5-9749-8575-278000EA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9DEDA-5502-5346-A9F4-F2340340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DD6AB-39F2-4D4B-89A9-3EAB085C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2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05F9-6904-E246-A33D-8D8410BE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2C1E0-4D88-D34F-896C-549079F06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C9206-6465-1C45-A9E4-BFBB28A5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5699-4E9F-384F-9604-D34AC784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D21A3-0C51-D84E-BDC3-8EB72E3E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2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AE15-36F7-3C42-A084-E9ADEA170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988A4-65A4-3C43-8020-3BC536BFD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31DE6-1555-C949-938B-E1244B44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C659F-7005-2B45-8B7B-0E37513C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C1C01-BFB8-4E43-93F9-54B7570D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D9E0-4222-4646-8DFF-B97F14C5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2B017-4F6C-5C47-BCA4-2F1D5193D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AF53B-F7BF-2B41-A79C-AAA2249DC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0E603-C107-D644-B94A-348D6F7C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F69BB-FBEB-884A-94B9-7EB490B7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E581B-918F-7D45-BFA8-65A3CD69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7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0FBD-B27E-E143-9DDD-01F67EA9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A50D7-6512-F740-9DC8-5D407A0B4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F1C89-F3DD-7B4C-9E95-E6701C476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ABB35-17CD-B04B-9D01-698C6E439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E30E70-D202-0241-84A4-384CD2AFF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EC0F4-0950-A346-B116-EB804C05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C3BD0-C059-E54E-9E2B-DCEE9F9D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BEE6B-58BA-AB42-8F1D-2B5D13630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4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8DE8-F391-7749-88CC-782C9401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D642E-29C4-6645-9832-CFF17E88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D16FC-557D-2045-991F-6EC73792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4FFAD-5A0E-2A40-A313-120DA618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0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1A7A4C-8B47-EE4B-BA77-2E5B9C1B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620D4-96BB-7441-8FDF-53D2E990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997CA-03EE-A245-8318-6E7F531A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9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1788-E584-6042-82AF-E304A4443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9CA4C-7ED5-A147-B891-ABDF30F97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C6853-4721-0949-9A73-E994B7595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3C93A-55F2-0E4D-8B88-E755F39F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64A88-69A4-124F-A5CE-411F8242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871AC-A3AD-9545-8DA8-25560A05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0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6C2A-018D-5846-AC32-7B9A50E8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FA60DD-E83D-904F-8D38-41654DF40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27E41-66A0-8B49-AB85-D4BDA0C33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594E2-F935-204D-89C3-138DDB28E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DD06-FA5B-3C4A-9EC2-FFA80E37B40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43DE3-6B92-3B42-9EEF-98418EEA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CA92D-0730-E34B-AA72-853876DF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0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D90A2-D0BA-6940-A49A-10D1BB0C9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83CEE-C0A5-0945-A873-E237DFF9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0C02D-7B06-504F-A672-C8EAA7741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DD06-FA5B-3C4A-9EC2-FFA80E37B40D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92CE-5ABF-F041-A62C-F9934F50A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89B78-598D-F340-972F-90057380A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4CF7F-ED8D-EB4D-A513-26559C65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8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65">
            <a:extLst>
              <a:ext uri="{FF2B5EF4-FFF2-40B4-BE49-F238E27FC236}">
                <a16:creationId xmlns:a16="http://schemas.microsoft.com/office/drawing/2014/main" id="{2B919103-2B84-4795-9B74-AFD28AF06BA8}"/>
              </a:ext>
            </a:extLst>
          </p:cNvPr>
          <p:cNvSpPr/>
          <p:nvPr/>
        </p:nvSpPr>
        <p:spPr>
          <a:xfrm>
            <a:off x="9647443" y="203443"/>
            <a:ext cx="2095692" cy="711175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UI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56" name="Rectangle 65"/>
          <p:cNvSpPr/>
          <p:nvPr/>
        </p:nvSpPr>
        <p:spPr>
          <a:xfrm>
            <a:off x="7081716" y="203444"/>
            <a:ext cx="2565726" cy="7111755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Model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266022" y="203446"/>
            <a:ext cx="5815693" cy="7111754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tx1"/>
                </a:solidFill>
              </a:rPr>
              <a:t>Logic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926540" y="234931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2528462" y="986894"/>
            <a:ext cx="20233" cy="632830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450605" y="843779"/>
            <a:ext cx="110198" cy="632329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056451" y="203446"/>
            <a:ext cx="1126252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FomoFotoParser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619577" y="694536"/>
            <a:ext cx="22291" cy="662066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570907" y="1061100"/>
            <a:ext cx="168636" cy="6403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>
            <a:off x="6287291" y="1453031"/>
            <a:ext cx="35917" cy="576591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207018" y="1453031"/>
            <a:ext cx="160545" cy="1876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075267" y="1271408"/>
            <a:ext cx="137169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29274" y="1079737"/>
            <a:ext cx="117912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(“</a:t>
            </a:r>
            <a:r>
              <a:rPr lang="en-US" sz="1400" dirty="0" err="1">
                <a:solidFill>
                  <a:srgbClr val="0070C0"/>
                </a:solidFill>
              </a:rPr>
              <a:t>wm</a:t>
            </a:r>
            <a:endParaRPr lang="en-US" sz="1400" dirty="0">
              <a:solidFill>
                <a:srgbClr val="0070C0"/>
              </a:solidFill>
            </a:endParaRP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 &lt;</a:t>
            </a:r>
            <a:r>
              <a:rPr lang="en-US" sz="1400" dirty="0" err="1">
                <a:solidFill>
                  <a:srgbClr val="0070C0"/>
                </a:solidFill>
              </a:rPr>
              <a:t>args</a:t>
            </a:r>
            <a:r>
              <a:rPr lang="en-US" sz="1400" dirty="0">
                <a:solidFill>
                  <a:srgbClr val="0070C0"/>
                </a:solidFill>
              </a:rPr>
              <a:t>&gt;”)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725315" y="1183052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10731" y="1749445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725315" y="1633708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608763" y="1690348"/>
            <a:ext cx="196695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212351" y="7146542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201759" y="1935376"/>
            <a:ext cx="171469" cy="511994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6130818" y="2196996"/>
            <a:ext cx="14237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getTempImage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374821" y="776049"/>
            <a:ext cx="20797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</a:t>
            </a:r>
            <a:r>
              <a:rPr lang="en-US" dirty="0" err="1"/>
              <a:t>wm</a:t>
            </a:r>
            <a:r>
              <a:rPr lang="en-US" dirty="0"/>
              <a:t>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694988" y="6759621"/>
            <a:ext cx="141669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CommandResult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221248" y="6933878"/>
            <a:ext cx="121031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CommandResult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10224903" y="2334755"/>
            <a:ext cx="1294659" cy="24417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Notifier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842541" y="1469636"/>
            <a:ext cx="160104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WaterMarkCommand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7135420" y="618940"/>
            <a:ext cx="1388493" cy="394056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CurrentEdit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  <a:stCxn id="40" idx="2"/>
          </p:cNvCxnSpPr>
          <p:nvPr/>
        </p:nvCxnSpPr>
        <p:spPr>
          <a:xfrm>
            <a:off x="7829667" y="1012996"/>
            <a:ext cx="10655" cy="630220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735767" y="2372140"/>
            <a:ext cx="185209" cy="22360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398105" y="2409084"/>
            <a:ext cx="13312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5662586" y="991493"/>
            <a:ext cx="1299268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 </a:t>
            </a:r>
            <a:r>
              <a:rPr lang="en-US" sz="1200" dirty="0" err="1">
                <a:solidFill>
                  <a:schemeClr val="bg1"/>
                </a:solidFill>
              </a:rPr>
              <a:t>WaterMark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585444" y="1964903"/>
            <a:ext cx="3597574" cy="500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2528462" y="1076880"/>
            <a:ext cx="20472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2599567" y="7023091"/>
            <a:ext cx="360677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10808489" y="2578928"/>
            <a:ext cx="0" cy="464001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6380890" y="2581265"/>
            <a:ext cx="1447482" cy="14478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A39371-EC2A-9E42-900F-D14EA1319C95}"/>
              </a:ext>
            </a:extLst>
          </p:cNvPr>
          <p:cNvCxnSpPr>
            <a:cxnSpLocks/>
          </p:cNvCxnSpPr>
          <p:nvPr/>
        </p:nvCxnSpPr>
        <p:spPr>
          <a:xfrm>
            <a:off x="6343520" y="4302239"/>
            <a:ext cx="143148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63ED340-89A1-7442-93C0-F23AE2146242}"/>
              </a:ext>
            </a:extLst>
          </p:cNvPr>
          <p:cNvSpPr txBox="1"/>
          <p:nvPr/>
        </p:nvSpPr>
        <p:spPr>
          <a:xfrm>
            <a:off x="6419715" y="4125750"/>
            <a:ext cx="13463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rgbClr val="7030A0"/>
                </a:solidFill>
              </a:rPr>
              <a:t>displayTempImage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B62C957-94C2-4F40-B158-AD4EE9913554}"/>
              </a:ext>
            </a:extLst>
          </p:cNvPr>
          <p:cNvCxnSpPr>
            <a:cxnSpLocks/>
          </p:cNvCxnSpPr>
          <p:nvPr/>
        </p:nvCxnSpPr>
        <p:spPr>
          <a:xfrm>
            <a:off x="6380890" y="4454520"/>
            <a:ext cx="1482580" cy="185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3BF5F02-C23B-104E-AD2D-DB09BDEB097B}"/>
              </a:ext>
            </a:extLst>
          </p:cNvPr>
          <p:cNvSpPr txBox="1"/>
          <p:nvPr/>
        </p:nvSpPr>
        <p:spPr>
          <a:xfrm>
            <a:off x="9140687" y="3524803"/>
            <a:ext cx="1243907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&lt;&lt;static&gt;&gt;</a:t>
            </a:r>
          </a:p>
          <a:p>
            <a:pPr algn="ctr"/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firePropertyChangeListener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(String, Object, Object)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9BBEF17-4744-AC4E-9304-47F488B7F971}"/>
              </a:ext>
            </a:extLst>
          </p:cNvPr>
          <p:cNvCxnSpPr>
            <a:cxnSpLocks/>
          </p:cNvCxnSpPr>
          <p:nvPr/>
        </p:nvCxnSpPr>
        <p:spPr>
          <a:xfrm>
            <a:off x="7931947" y="4310708"/>
            <a:ext cx="2891964" cy="398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CC0CF9B-A012-C54D-83A7-19F9E8E20063}"/>
              </a:ext>
            </a:extLst>
          </p:cNvPr>
          <p:cNvCxnSpPr>
            <a:cxnSpLocks/>
          </p:cNvCxnSpPr>
          <p:nvPr/>
        </p:nvCxnSpPr>
        <p:spPr>
          <a:xfrm>
            <a:off x="7942224" y="4411742"/>
            <a:ext cx="286626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510424C-589E-3741-8D5C-9B2DD8AAA3F6}"/>
              </a:ext>
            </a:extLst>
          </p:cNvPr>
          <p:cNvSpPr txBox="1"/>
          <p:nvPr/>
        </p:nvSpPr>
        <p:spPr>
          <a:xfrm>
            <a:off x="6484434" y="3761691"/>
            <a:ext cx="13463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rgbClr val="7030A0"/>
                </a:solidFill>
              </a:rPr>
              <a:t>addCommand</a:t>
            </a:r>
            <a:r>
              <a:rPr lang="en-US" sz="1200" dirty="0">
                <a:solidFill>
                  <a:srgbClr val="7030A0"/>
                </a:solidFill>
              </a:rPr>
              <a:t>(this)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7242339-F7ED-B947-A70A-DC2D4D538D02}"/>
              </a:ext>
            </a:extLst>
          </p:cNvPr>
          <p:cNvCxnSpPr>
            <a:cxnSpLocks/>
          </p:cNvCxnSpPr>
          <p:nvPr/>
        </p:nvCxnSpPr>
        <p:spPr>
          <a:xfrm>
            <a:off x="6385834" y="3945971"/>
            <a:ext cx="139693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8BA9C18-17CE-F449-A931-37C648B18D0A}"/>
              </a:ext>
            </a:extLst>
          </p:cNvPr>
          <p:cNvCxnSpPr>
            <a:cxnSpLocks/>
          </p:cNvCxnSpPr>
          <p:nvPr/>
        </p:nvCxnSpPr>
        <p:spPr>
          <a:xfrm>
            <a:off x="6380890" y="4126501"/>
            <a:ext cx="146824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B44F42D8-C355-3041-9C02-36353B996C5A}"/>
              </a:ext>
            </a:extLst>
          </p:cNvPr>
          <p:cNvSpPr/>
          <p:nvPr/>
        </p:nvSpPr>
        <p:spPr>
          <a:xfrm>
            <a:off x="5487365" y="2668836"/>
            <a:ext cx="5815693" cy="4265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92130E8-F3DB-8440-9AD8-EAF1E497545B}"/>
              </a:ext>
            </a:extLst>
          </p:cNvPr>
          <p:cNvSpPr txBox="1"/>
          <p:nvPr/>
        </p:nvSpPr>
        <p:spPr>
          <a:xfrm flipV="1">
            <a:off x="5492217" y="2672329"/>
            <a:ext cx="336904" cy="203572"/>
          </a:xfrm>
          <a:prstGeom prst="snip1Rect">
            <a:avLst>
              <a:gd name="adj" fmla="val 31429"/>
            </a:avLst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SG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6539531-AA78-FF4C-B3B2-4B001F86FC31}"/>
              </a:ext>
            </a:extLst>
          </p:cNvPr>
          <p:cNvSpPr txBox="1"/>
          <p:nvPr/>
        </p:nvSpPr>
        <p:spPr>
          <a:xfrm>
            <a:off x="6343520" y="2706465"/>
            <a:ext cx="13654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[is a new command]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58210FC-EFE3-4F9E-BDF7-4C0FB6C058A0}"/>
              </a:ext>
            </a:extLst>
          </p:cNvPr>
          <p:cNvCxnSpPr>
            <a:cxnSpLocks/>
          </p:cNvCxnSpPr>
          <p:nvPr/>
        </p:nvCxnSpPr>
        <p:spPr>
          <a:xfrm>
            <a:off x="5515893" y="4643927"/>
            <a:ext cx="5787165" cy="12687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8D24226-0F7C-4058-942E-588BAAFFFD32}"/>
              </a:ext>
            </a:extLst>
          </p:cNvPr>
          <p:cNvSpPr/>
          <p:nvPr/>
        </p:nvSpPr>
        <p:spPr>
          <a:xfrm>
            <a:off x="5662586" y="2919526"/>
            <a:ext cx="5432981" cy="16457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FCB173B-CCB7-4759-BEFA-ABAD75542A6B}"/>
              </a:ext>
            </a:extLst>
          </p:cNvPr>
          <p:cNvSpPr txBox="1"/>
          <p:nvPr/>
        </p:nvSpPr>
        <p:spPr>
          <a:xfrm>
            <a:off x="6392908" y="2913385"/>
            <a:ext cx="195416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[</a:t>
            </a:r>
            <a:r>
              <a:rPr lang="en-US" sz="1200" dirty="0" err="1">
                <a:solidFill>
                  <a:schemeClr val="tx1"/>
                </a:solidFill>
              </a:rPr>
              <a:t>tempImage</a:t>
            </a:r>
            <a:r>
              <a:rPr lang="en-US" sz="1200" dirty="0">
                <a:solidFill>
                  <a:schemeClr val="tx1"/>
                </a:solidFill>
              </a:rPr>
              <a:t> has no watermark]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AF95408-FBD2-4C51-9F69-151BCB06B8FD}"/>
              </a:ext>
            </a:extLst>
          </p:cNvPr>
          <p:cNvCxnSpPr>
            <a:cxnSpLocks/>
          </p:cNvCxnSpPr>
          <p:nvPr/>
        </p:nvCxnSpPr>
        <p:spPr>
          <a:xfrm>
            <a:off x="6343520" y="3564112"/>
            <a:ext cx="1422507" cy="270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89C78097-3709-41D7-9519-A264AE5BDDEC}"/>
              </a:ext>
            </a:extLst>
          </p:cNvPr>
          <p:cNvSpPr txBox="1"/>
          <p:nvPr/>
        </p:nvSpPr>
        <p:spPr>
          <a:xfrm>
            <a:off x="6399403" y="3356098"/>
            <a:ext cx="13463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rgbClr val="7030A0"/>
                </a:solidFill>
              </a:rPr>
              <a:t>updateTempImage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837E320-D241-4CDC-A0F3-930F88A58858}"/>
              </a:ext>
            </a:extLst>
          </p:cNvPr>
          <p:cNvCxnSpPr>
            <a:cxnSpLocks/>
          </p:cNvCxnSpPr>
          <p:nvPr/>
        </p:nvCxnSpPr>
        <p:spPr>
          <a:xfrm>
            <a:off x="6385834" y="3724164"/>
            <a:ext cx="1385139" cy="1264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717A73E-E176-40E7-B3C4-65FC96A3E54B}"/>
              </a:ext>
            </a:extLst>
          </p:cNvPr>
          <p:cNvSpPr/>
          <p:nvPr/>
        </p:nvSpPr>
        <p:spPr>
          <a:xfrm>
            <a:off x="7766070" y="3542595"/>
            <a:ext cx="165920" cy="17923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B5B76CF-040F-42E3-A95A-C188D3E7E606}"/>
              </a:ext>
            </a:extLst>
          </p:cNvPr>
          <p:cNvSpPr/>
          <p:nvPr/>
        </p:nvSpPr>
        <p:spPr>
          <a:xfrm>
            <a:off x="7763517" y="3938798"/>
            <a:ext cx="165920" cy="17923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4235CA5-64F4-4889-BABF-CD48EA6C295D}"/>
              </a:ext>
            </a:extLst>
          </p:cNvPr>
          <p:cNvSpPr/>
          <p:nvPr/>
        </p:nvSpPr>
        <p:spPr>
          <a:xfrm>
            <a:off x="7766027" y="4275283"/>
            <a:ext cx="165920" cy="17923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75DBAF7-D44B-4089-B56A-739AC70DB8D0}"/>
              </a:ext>
            </a:extLst>
          </p:cNvPr>
          <p:cNvSpPr txBox="1"/>
          <p:nvPr/>
        </p:nvSpPr>
        <p:spPr>
          <a:xfrm>
            <a:off x="6437115" y="4679835"/>
            <a:ext cx="13654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>
                <a:solidFill>
                  <a:schemeClr val="tx1"/>
                </a:solidFill>
              </a:rPr>
              <a:t>[else]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0AD4FFD-B9D8-4F1A-87DD-7E6FBF709C93}"/>
              </a:ext>
            </a:extLst>
          </p:cNvPr>
          <p:cNvSpPr/>
          <p:nvPr/>
        </p:nvSpPr>
        <p:spPr>
          <a:xfrm>
            <a:off x="5650878" y="4864502"/>
            <a:ext cx="5512421" cy="2010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F57AB79-DFDF-4EDD-96F1-8E10426E7BA7}"/>
              </a:ext>
            </a:extLst>
          </p:cNvPr>
          <p:cNvSpPr txBox="1"/>
          <p:nvPr/>
        </p:nvSpPr>
        <p:spPr>
          <a:xfrm>
            <a:off x="6416396" y="4847407"/>
            <a:ext cx="13654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>
                <a:solidFill>
                  <a:schemeClr val="tx1"/>
                </a:solidFill>
              </a:rPr>
              <a:t>[is not from a preset]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82BA35A-88B5-4B6A-AD23-EAB77CD51C6E}"/>
              </a:ext>
            </a:extLst>
          </p:cNvPr>
          <p:cNvCxnSpPr>
            <a:cxnSpLocks/>
          </p:cNvCxnSpPr>
          <p:nvPr/>
        </p:nvCxnSpPr>
        <p:spPr>
          <a:xfrm>
            <a:off x="6343520" y="5506375"/>
            <a:ext cx="1422507" cy="270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640ABBA7-EA7B-4DB1-ACEC-4DE7E89CB252}"/>
              </a:ext>
            </a:extLst>
          </p:cNvPr>
          <p:cNvSpPr txBox="1"/>
          <p:nvPr/>
        </p:nvSpPr>
        <p:spPr>
          <a:xfrm>
            <a:off x="6399403" y="5307597"/>
            <a:ext cx="13463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rgbClr val="7030A0"/>
                </a:solidFill>
              </a:rPr>
              <a:t>updateTempImage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C507637-40C2-47E7-A669-32C29EE3D3E2}"/>
              </a:ext>
            </a:extLst>
          </p:cNvPr>
          <p:cNvCxnSpPr>
            <a:cxnSpLocks/>
          </p:cNvCxnSpPr>
          <p:nvPr/>
        </p:nvCxnSpPr>
        <p:spPr>
          <a:xfrm>
            <a:off x="6385834" y="5647177"/>
            <a:ext cx="1385139" cy="1264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467C0F7-AEC7-4675-BCB1-FFAAABE5DE3C}"/>
              </a:ext>
            </a:extLst>
          </p:cNvPr>
          <p:cNvSpPr/>
          <p:nvPr/>
        </p:nvSpPr>
        <p:spPr>
          <a:xfrm>
            <a:off x="7766070" y="5484858"/>
            <a:ext cx="165920" cy="17923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A164D25-94B4-442C-96BB-4E9508A99D47}"/>
              </a:ext>
            </a:extLst>
          </p:cNvPr>
          <p:cNvCxnSpPr>
            <a:cxnSpLocks/>
          </p:cNvCxnSpPr>
          <p:nvPr/>
        </p:nvCxnSpPr>
        <p:spPr>
          <a:xfrm>
            <a:off x="5650878" y="5684752"/>
            <a:ext cx="5512421" cy="12687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1FB630F0-1083-4FE1-9DD0-09108BB6238E}"/>
              </a:ext>
            </a:extLst>
          </p:cNvPr>
          <p:cNvSpPr txBox="1"/>
          <p:nvPr/>
        </p:nvSpPr>
        <p:spPr>
          <a:xfrm>
            <a:off x="6402657" y="5669734"/>
            <a:ext cx="13654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>
                <a:solidFill>
                  <a:schemeClr val="tx1"/>
                </a:solidFill>
              </a:rPr>
              <a:t>[else]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497E8C0-0ED2-42B4-A711-504A02E5FCF5}"/>
              </a:ext>
            </a:extLst>
          </p:cNvPr>
          <p:cNvSpPr/>
          <p:nvPr/>
        </p:nvSpPr>
        <p:spPr>
          <a:xfrm>
            <a:off x="5742205" y="5874718"/>
            <a:ext cx="5329766" cy="9438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C1C1654-FD5A-41CB-B738-BB9EB7700960}"/>
              </a:ext>
            </a:extLst>
          </p:cNvPr>
          <p:cNvSpPr txBox="1"/>
          <p:nvPr/>
        </p:nvSpPr>
        <p:spPr>
          <a:xfrm>
            <a:off x="6400440" y="5871520"/>
            <a:ext cx="196394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>
                <a:solidFill>
                  <a:schemeClr val="tx1"/>
                </a:solidFill>
              </a:rPr>
              <a:t>[</a:t>
            </a:r>
            <a:r>
              <a:rPr lang="en-US" sz="1200" dirty="0" err="1">
                <a:solidFill>
                  <a:schemeClr val="tx1"/>
                </a:solidFill>
              </a:rPr>
              <a:t>tempImage</a:t>
            </a:r>
            <a:r>
              <a:rPr lang="en-US" sz="1200" dirty="0">
                <a:solidFill>
                  <a:schemeClr val="tx1"/>
                </a:solidFill>
              </a:rPr>
              <a:t> has no watermark]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D220B17-7BCA-42B5-8005-B7BF49DB5025}"/>
              </a:ext>
            </a:extLst>
          </p:cNvPr>
          <p:cNvCxnSpPr>
            <a:cxnSpLocks/>
          </p:cNvCxnSpPr>
          <p:nvPr/>
        </p:nvCxnSpPr>
        <p:spPr>
          <a:xfrm>
            <a:off x="6343520" y="6599330"/>
            <a:ext cx="1422507" cy="270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9003AD26-0F41-4A29-A35E-0940C4CA55F7}"/>
              </a:ext>
            </a:extLst>
          </p:cNvPr>
          <p:cNvSpPr txBox="1"/>
          <p:nvPr/>
        </p:nvSpPr>
        <p:spPr>
          <a:xfrm>
            <a:off x="6399403" y="6388240"/>
            <a:ext cx="134635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rgbClr val="7030A0"/>
                </a:solidFill>
              </a:rPr>
              <a:t>updateTempImage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27B7763F-2120-41B1-8E15-DAF06FF19371}"/>
              </a:ext>
            </a:extLst>
          </p:cNvPr>
          <p:cNvCxnSpPr>
            <a:cxnSpLocks/>
          </p:cNvCxnSpPr>
          <p:nvPr/>
        </p:nvCxnSpPr>
        <p:spPr>
          <a:xfrm>
            <a:off x="6385834" y="6759382"/>
            <a:ext cx="1385139" cy="12643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BF923E3F-1F45-40E6-B317-A57CB13B2EFE}"/>
              </a:ext>
            </a:extLst>
          </p:cNvPr>
          <p:cNvSpPr/>
          <p:nvPr/>
        </p:nvSpPr>
        <p:spPr>
          <a:xfrm>
            <a:off x="7766070" y="6577813"/>
            <a:ext cx="165920" cy="17923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3B06613-27A7-4AEE-B7B0-A2695F71BDBF}"/>
              </a:ext>
            </a:extLst>
          </p:cNvPr>
          <p:cNvSpPr txBox="1"/>
          <p:nvPr/>
        </p:nvSpPr>
        <p:spPr>
          <a:xfrm flipV="1">
            <a:off x="5676427" y="2912151"/>
            <a:ext cx="432450" cy="262304"/>
          </a:xfrm>
          <a:prstGeom prst="snip1Rect">
            <a:avLst>
              <a:gd name="adj" fmla="val 31429"/>
            </a:avLst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SG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607DC1-9A34-44B5-B5AC-EE450167750E}"/>
              </a:ext>
            </a:extLst>
          </p:cNvPr>
          <p:cNvSpPr txBox="1"/>
          <p:nvPr/>
        </p:nvSpPr>
        <p:spPr>
          <a:xfrm>
            <a:off x="5498580" y="2657916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/>
              <a:t>alt</a:t>
            </a:r>
            <a:endParaRPr lang="en-GB" sz="11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B28B004-4EA6-4961-8CE8-02E6B934D25C}"/>
              </a:ext>
            </a:extLst>
          </p:cNvPr>
          <p:cNvSpPr txBox="1"/>
          <p:nvPr/>
        </p:nvSpPr>
        <p:spPr>
          <a:xfrm>
            <a:off x="5700977" y="2894373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/>
              <a:t>opt</a:t>
            </a:r>
            <a:endParaRPr lang="en-GB" sz="11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67D5E9E-3CF0-4712-A146-8C8A28F0971D}"/>
              </a:ext>
            </a:extLst>
          </p:cNvPr>
          <p:cNvSpPr txBox="1"/>
          <p:nvPr/>
        </p:nvSpPr>
        <p:spPr>
          <a:xfrm flipV="1">
            <a:off x="5655109" y="4869200"/>
            <a:ext cx="432450" cy="262304"/>
          </a:xfrm>
          <a:prstGeom prst="snip1Rect">
            <a:avLst>
              <a:gd name="adj" fmla="val 31429"/>
            </a:avLst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SG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FD97C4A-5CF0-4DF4-B353-DC4E5DF1ED57}"/>
              </a:ext>
            </a:extLst>
          </p:cNvPr>
          <p:cNvSpPr txBox="1"/>
          <p:nvPr/>
        </p:nvSpPr>
        <p:spPr>
          <a:xfrm flipV="1">
            <a:off x="5755899" y="6009334"/>
            <a:ext cx="432450" cy="262304"/>
          </a:xfrm>
          <a:prstGeom prst="snip1Rect">
            <a:avLst>
              <a:gd name="adj" fmla="val 31429"/>
            </a:avLst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SG" sz="1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FFA7B81-A129-4526-87A5-36BB94351B3F}"/>
              </a:ext>
            </a:extLst>
          </p:cNvPr>
          <p:cNvSpPr txBox="1"/>
          <p:nvPr/>
        </p:nvSpPr>
        <p:spPr>
          <a:xfrm>
            <a:off x="5785320" y="6010408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/>
              <a:t>opt</a:t>
            </a:r>
            <a:endParaRPr lang="en-GB" sz="11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C117F9D-0F45-45D4-BBE1-349688E66502}"/>
              </a:ext>
            </a:extLst>
          </p:cNvPr>
          <p:cNvSpPr txBox="1"/>
          <p:nvPr/>
        </p:nvSpPr>
        <p:spPr>
          <a:xfrm>
            <a:off x="5678013" y="4886659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/>
              <a:t>alt</a:t>
            </a:r>
            <a:endParaRPr lang="en-GB" sz="1100" dirty="0"/>
          </a:p>
        </p:txBody>
      </p:sp>
      <p:sp>
        <p:nvSpPr>
          <p:cNvPr id="104" name="Rectangle 62">
            <a:extLst>
              <a:ext uri="{FF2B5EF4-FFF2-40B4-BE49-F238E27FC236}">
                <a16:creationId xmlns:a16="http://schemas.microsoft.com/office/drawing/2014/main" id="{18E30875-3B1B-407A-B28A-B8C30D606E14}"/>
              </a:ext>
            </a:extLst>
          </p:cNvPr>
          <p:cNvSpPr/>
          <p:nvPr/>
        </p:nvSpPr>
        <p:spPr>
          <a:xfrm>
            <a:off x="8136701" y="1259933"/>
            <a:ext cx="1446482" cy="394056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tempImage</a:t>
            </a:r>
            <a:r>
              <a:rPr lang="en-US" sz="1400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Image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016BD9F-9DE7-4599-A824-3EC7CFC12BDD}"/>
              </a:ext>
            </a:extLst>
          </p:cNvPr>
          <p:cNvCxnSpPr>
            <a:cxnSpLocks/>
            <a:stCxn id="104" idx="2"/>
          </p:cNvCxnSpPr>
          <p:nvPr/>
        </p:nvCxnSpPr>
        <p:spPr>
          <a:xfrm>
            <a:off x="8859942" y="1653989"/>
            <a:ext cx="9089" cy="521335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6DB106D-E733-4122-BB04-07A6A321418B}"/>
              </a:ext>
            </a:extLst>
          </p:cNvPr>
          <p:cNvCxnSpPr>
            <a:cxnSpLocks/>
          </p:cNvCxnSpPr>
          <p:nvPr/>
        </p:nvCxnSpPr>
        <p:spPr>
          <a:xfrm>
            <a:off x="6399361" y="5162441"/>
            <a:ext cx="236400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0D57AE3D-5B50-4D9F-9740-8BC692AFFBAC}"/>
              </a:ext>
            </a:extLst>
          </p:cNvPr>
          <p:cNvSpPr txBox="1"/>
          <p:nvPr/>
        </p:nvSpPr>
        <p:spPr>
          <a:xfrm>
            <a:off x="7171672" y="4992589"/>
            <a:ext cx="16583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rgbClr val="7030A0"/>
                </a:solidFill>
              </a:rPr>
              <a:t>setWaterMark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boolean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A5C9C75-41C3-4A9E-A49D-05F9841CEB89}"/>
              </a:ext>
            </a:extLst>
          </p:cNvPr>
          <p:cNvCxnSpPr>
            <a:cxnSpLocks/>
          </p:cNvCxnSpPr>
          <p:nvPr/>
        </p:nvCxnSpPr>
        <p:spPr>
          <a:xfrm>
            <a:off x="6392908" y="5291636"/>
            <a:ext cx="2388411" cy="2080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7C94DD5-EE50-44E7-8FD8-1D0D36227268}"/>
              </a:ext>
            </a:extLst>
          </p:cNvPr>
          <p:cNvSpPr/>
          <p:nvPr/>
        </p:nvSpPr>
        <p:spPr>
          <a:xfrm>
            <a:off x="8763365" y="5133431"/>
            <a:ext cx="165963" cy="15632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C6FC3A6-DE8C-4C49-9BA3-D70BC797DA47}"/>
              </a:ext>
            </a:extLst>
          </p:cNvPr>
          <p:cNvCxnSpPr>
            <a:cxnSpLocks/>
          </p:cNvCxnSpPr>
          <p:nvPr/>
        </p:nvCxnSpPr>
        <p:spPr>
          <a:xfrm>
            <a:off x="6403986" y="6220013"/>
            <a:ext cx="236400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ECD1117-1705-4C60-9191-9D4456EC2C93}"/>
              </a:ext>
            </a:extLst>
          </p:cNvPr>
          <p:cNvSpPr txBox="1"/>
          <p:nvPr/>
        </p:nvSpPr>
        <p:spPr>
          <a:xfrm>
            <a:off x="6945380" y="6022443"/>
            <a:ext cx="16583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rgbClr val="7030A0"/>
                </a:solidFill>
              </a:rPr>
              <a:t>setWaterMark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boolean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2EE9706-C7A6-4022-8066-4E7FD68CCEEC}"/>
              </a:ext>
            </a:extLst>
          </p:cNvPr>
          <p:cNvCxnSpPr>
            <a:cxnSpLocks/>
          </p:cNvCxnSpPr>
          <p:nvPr/>
        </p:nvCxnSpPr>
        <p:spPr>
          <a:xfrm>
            <a:off x="6423536" y="6351446"/>
            <a:ext cx="2349400" cy="2080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16558F7-00C4-4E6C-82AC-8BA1D5DFDF8E}"/>
              </a:ext>
            </a:extLst>
          </p:cNvPr>
          <p:cNvSpPr/>
          <p:nvPr/>
        </p:nvSpPr>
        <p:spPr>
          <a:xfrm>
            <a:off x="8768033" y="6195795"/>
            <a:ext cx="165920" cy="17923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A35584E9-5089-4AAC-BADE-21D93D410CC8}"/>
              </a:ext>
            </a:extLst>
          </p:cNvPr>
          <p:cNvCxnSpPr>
            <a:cxnSpLocks/>
          </p:cNvCxnSpPr>
          <p:nvPr/>
        </p:nvCxnSpPr>
        <p:spPr>
          <a:xfrm>
            <a:off x="6393947" y="3208965"/>
            <a:ext cx="236400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6DB40BAC-8BFA-4E5F-B935-4E161D7B8CF6}"/>
              </a:ext>
            </a:extLst>
          </p:cNvPr>
          <p:cNvSpPr txBox="1"/>
          <p:nvPr/>
        </p:nvSpPr>
        <p:spPr>
          <a:xfrm>
            <a:off x="7166258" y="3039113"/>
            <a:ext cx="16583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rgbClr val="7030A0"/>
                </a:solidFill>
              </a:rPr>
              <a:t>setWaterMark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boolean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E0D95EA9-6BA4-493C-9A16-B1B9585F6764}"/>
              </a:ext>
            </a:extLst>
          </p:cNvPr>
          <p:cNvCxnSpPr>
            <a:cxnSpLocks/>
          </p:cNvCxnSpPr>
          <p:nvPr/>
        </p:nvCxnSpPr>
        <p:spPr>
          <a:xfrm>
            <a:off x="6387494" y="3338160"/>
            <a:ext cx="2388411" cy="2080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116349E2-77B9-4B90-A8C7-AAC48C360626}"/>
              </a:ext>
            </a:extLst>
          </p:cNvPr>
          <p:cNvSpPr/>
          <p:nvPr/>
        </p:nvSpPr>
        <p:spPr>
          <a:xfrm>
            <a:off x="8757951" y="3179955"/>
            <a:ext cx="165963" cy="15632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FE94A263-208F-4A13-B229-F22C7AB5B63E}"/>
              </a:ext>
            </a:extLst>
          </p:cNvPr>
          <p:cNvSpPr/>
          <p:nvPr/>
        </p:nvSpPr>
        <p:spPr>
          <a:xfrm>
            <a:off x="7733114" y="1964903"/>
            <a:ext cx="185209" cy="18452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4760F26A-03AF-499A-A347-9A77079998A6}"/>
              </a:ext>
            </a:extLst>
          </p:cNvPr>
          <p:cNvCxnSpPr>
            <a:cxnSpLocks/>
          </p:cNvCxnSpPr>
          <p:nvPr/>
        </p:nvCxnSpPr>
        <p:spPr>
          <a:xfrm flipV="1">
            <a:off x="6412778" y="2150696"/>
            <a:ext cx="1440340" cy="6887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B1FEB572-0240-4B5E-A89D-478D3DA0B425}"/>
              </a:ext>
            </a:extLst>
          </p:cNvPr>
          <p:cNvSpPr txBox="1"/>
          <p:nvPr/>
        </p:nvSpPr>
        <p:spPr>
          <a:xfrm>
            <a:off x="6158465" y="1791131"/>
            <a:ext cx="185215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100" dirty="0" err="1">
                <a:solidFill>
                  <a:srgbClr val="7030A0"/>
                </a:solidFill>
              </a:rPr>
              <a:t>tempImageDoNotExist</a:t>
            </a:r>
            <a:r>
              <a:rPr lang="en-US" sz="1100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E6BFAB5C-D1B0-4E19-A46F-5FB70014AEC7}"/>
              </a:ext>
            </a:extLst>
          </p:cNvPr>
          <p:cNvCxnSpPr>
            <a:cxnSpLocks/>
          </p:cNvCxnSpPr>
          <p:nvPr/>
        </p:nvCxnSpPr>
        <p:spPr>
          <a:xfrm>
            <a:off x="6403986" y="1998988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369221B1-7B45-4947-BD17-BC717B6B68E2}"/>
              </a:ext>
            </a:extLst>
          </p:cNvPr>
          <p:cNvSpPr/>
          <p:nvPr/>
        </p:nvSpPr>
        <p:spPr>
          <a:xfrm>
            <a:off x="5150775" y="2196994"/>
            <a:ext cx="6304683" cy="47938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7523E3E-410C-4B07-AC0D-49712DB33B7A}"/>
              </a:ext>
            </a:extLst>
          </p:cNvPr>
          <p:cNvSpPr txBox="1"/>
          <p:nvPr/>
        </p:nvSpPr>
        <p:spPr>
          <a:xfrm flipV="1">
            <a:off x="5155118" y="2194298"/>
            <a:ext cx="432450" cy="262304"/>
          </a:xfrm>
          <a:prstGeom prst="snip1Rect">
            <a:avLst>
              <a:gd name="adj" fmla="val 31429"/>
            </a:avLst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SG" sz="1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DEA6E70-C042-4749-906B-64294C5C437E}"/>
              </a:ext>
            </a:extLst>
          </p:cNvPr>
          <p:cNvSpPr txBox="1"/>
          <p:nvPr/>
        </p:nvSpPr>
        <p:spPr>
          <a:xfrm>
            <a:off x="5177984" y="2185798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/>
              <a:t>opt</a:t>
            </a:r>
            <a:endParaRPr lang="en-GB" sz="11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664F9D5-E57D-4EB4-8487-7C0286B9A68D}"/>
              </a:ext>
            </a:extLst>
          </p:cNvPr>
          <p:cNvSpPr txBox="1"/>
          <p:nvPr/>
        </p:nvSpPr>
        <p:spPr>
          <a:xfrm>
            <a:off x="4994906" y="2469100"/>
            <a:ext cx="136540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>
                <a:solidFill>
                  <a:schemeClr val="tx1"/>
                </a:solidFill>
              </a:rPr>
              <a:t>[</a:t>
            </a:r>
            <a:r>
              <a:rPr lang="en-US" sz="1000" dirty="0" err="1">
                <a:solidFill>
                  <a:schemeClr val="tx1"/>
                </a:solidFill>
              </a:rPr>
              <a:t>tempImage</a:t>
            </a:r>
            <a:r>
              <a:rPr lang="en-US" sz="1000" dirty="0">
                <a:solidFill>
                  <a:schemeClr val="tx1"/>
                </a:solidFill>
              </a:rPr>
              <a:t> exists]</a:t>
            </a:r>
          </a:p>
        </p:txBody>
      </p:sp>
    </p:spTree>
    <p:extLst>
      <p:ext uri="{BB962C8B-B14F-4D97-AF65-F5344CB8AC3E}">
        <p14:creationId xmlns:p14="http://schemas.microsoft.com/office/powerpoint/2010/main" val="1868284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</TotalTime>
  <Words>112</Words>
  <Application>Microsoft Office PowerPoint</Application>
  <PresentationFormat>Widescreen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Tianyang</dc:creator>
  <cp:lastModifiedBy>Chong Kay Heen</cp:lastModifiedBy>
  <cp:revision>42</cp:revision>
  <dcterms:created xsi:type="dcterms:W3CDTF">2018-10-24T14:37:43Z</dcterms:created>
  <dcterms:modified xsi:type="dcterms:W3CDTF">2019-04-15T14:26:17Z</dcterms:modified>
</cp:coreProperties>
</file>