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120" d="100"/>
          <a:sy n="120" d="100"/>
        </p:scale>
        <p:origin x="1866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764045" y="753017"/>
            <a:ext cx="8226179" cy="503246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1813152" y="118888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595478" y="2675966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499699" y="3519344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cxnSpLocks/>
          </p:cNvCxnSpPr>
          <p:nvPr/>
        </p:nvCxnSpPr>
        <p:spPr>
          <a:xfrm flipH="1" flipV="1">
            <a:off x="2906912" y="1294175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393604" y="135940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046842" y="6017160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694076" y="4084854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2972622" y="3490809"/>
            <a:ext cx="1296416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PersonnelDatabase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cxnSpLocks/>
          </p:cNvCxnSpPr>
          <p:nvPr/>
        </p:nvCxnSpPr>
        <p:spPr>
          <a:xfrm>
            <a:off x="6803804" y="4431614"/>
            <a:ext cx="0" cy="1585546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115324" y="2086534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076243" y="3364814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211495" y="3540338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cxnSpLocks/>
            <a:stCxn id="5" idx="2"/>
          </p:cNvCxnSpPr>
          <p:nvPr/>
        </p:nvCxnSpPr>
        <p:spPr>
          <a:xfrm flipH="1">
            <a:off x="2042179" y="3866104"/>
            <a:ext cx="4338" cy="2151056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610515" y="2768319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1999037" y="3875306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314604" y="4276982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82314" y="1155014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765204" y="36696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910480" y="2537682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2891418" y="1798609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1955700" y="2390295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2903530" y="2777539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2903530" y="3126696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318822" y="2564875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318822" y="1971989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404290" y="3720571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6944845" y="390785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637805" y="3465019"/>
            <a:ext cx="885129" cy="54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5783532" y="2849346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2891418" y="2305945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681944" y="2476323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186446" y="2225419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012269" y="4119238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688361" y="3875306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491184" y="3936209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4784830" y="1917014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148929" y="2263774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088709" y="2724242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611175" y="3622953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791546" y="2676625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634938" y="1994475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639168" y="2476325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643396" y="2850005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647626" y="2850005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cxnSpLocks/>
            <a:stCxn id="16" idx="3"/>
            <a:endCxn id="42" idx="2"/>
          </p:cNvCxnSpPr>
          <p:nvPr/>
        </p:nvCxnSpPr>
        <p:spPr>
          <a:xfrm flipV="1">
            <a:off x="4269038" y="3023385"/>
            <a:ext cx="1018501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168397" y="2557483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5980334" y="1917014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  <p:sp>
        <p:nvSpPr>
          <p:cNvPr id="90" name="Rectangle 62">
            <a:extLst>
              <a:ext uri="{FF2B5EF4-FFF2-40B4-BE49-F238E27FC236}">
                <a16:creationId xmlns:a16="http://schemas.microsoft.com/office/drawing/2014/main" id="{6F4AEE2F-E23A-4044-8B50-112DDA89578B}"/>
              </a:ext>
            </a:extLst>
          </p:cNvPr>
          <p:cNvSpPr/>
          <p:nvPr/>
        </p:nvSpPr>
        <p:spPr>
          <a:xfrm rot="5400000">
            <a:off x="7854163" y="4757813"/>
            <a:ext cx="119503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AdminCommand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3" name="Rectangle 62">
            <a:extLst>
              <a:ext uri="{FF2B5EF4-FFF2-40B4-BE49-F238E27FC236}">
                <a16:creationId xmlns:a16="http://schemas.microsoft.com/office/drawing/2014/main" id="{0E9FEF2C-12CE-4C70-B268-C14C9EA8E606}"/>
              </a:ext>
            </a:extLst>
          </p:cNvPr>
          <p:cNvSpPr/>
          <p:nvPr/>
        </p:nvSpPr>
        <p:spPr>
          <a:xfrm rot="5400000">
            <a:off x="7854163" y="3136960"/>
            <a:ext cx="119503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GeenralCommand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05" name="Isosceles Triangle 102">
            <a:extLst>
              <a:ext uri="{FF2B5EF4-FFF2-40B4-BE49-F238E27FC236}">
                <a16:creationId xmlns:a16="http://schemas.microsoft.com/office/drawing/2014/main" id="{ECC9D05C-4690-42BC-87A4-45769CE7667D}"/>
              </a:ext>
            </a:extLst>
          </p:cNvPr>
          <p:cNvSpPr/>
          <p:nvPr/>
        </p:nvSpPr>
        <p:spPr>
          <a:xfrm rot="5400000">
            <a:off x="8061576" y="3222578"/>
            <a:ext cx="270504" cy="175524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sp>
        <p:nvSpPr>
          <p:cNvPr id="106" name="Isosceles Triangle 102">
            <a:extLst>
              <a:ext uri="{FF2B5EF4-FFF2-40B4-BE49-F238E27FC236}">
                <a16:creationId xmlns:a16="http://schemas.microsoft.com/office/drawing/2014/main" id="{A41C900A-7CC4-4D7E-93DD-7E12523F2876}"/>
              </a:ext>
            </a:extLst>
          </p:cNvPr>
          <p:cNvSpPr/>
          <p:nvPr/>
        </p:nvSpPr>
        <p:spPr>
          <a:xfrm rot="5400000">
            <a:off x="8061576" y="4798842"/>
            <a:ext cx="270504" cy="175524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657B787C-9FCE-42F9-863B-655384F6DE07}"/>
              </a:ext>
            </a:extLst>
          </p:cNvPr>
          <p:cNvCxnSpPr>
            <a:cxnSpLocks/>
            <a:stCxn id="105" idx="3"/>
            <a:endCxn id="12" idx="3"/>
          </p:cNvCxnSpPr>
          <p:nvPr/>
        </p:nvCxnSpPr>
        <p:spPr>
          <a:xfrm rot="10800000" flipV="1">
            <a:off x="7466120" y="3310340"/>
            <a:ext cx="642947" cy="947894"/>
          </a:xfrm>
          <a:prstGeom prst="bentConnector3">
            <a:avLst>
              <a:gd name="adj1" fmla="val 50000"/>
            </a:avLst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01757EBB-EB4F-4C81-8B08-B18938A6F960}"/>
              </a:ext>
            </a:extLst>
          </p:cNvPr>
          <p:cNvCxnSpPr>
            <a:stCxn id="106" idx="3"/>
            <a:endCxn id="12" idx="3"/>
          </p:cNvCxnSpPr>
          <p:nvPr/>
        </p:nvCxnSpPr>
        <p:spPr>
          <a:xfrm rot="10800000">
            <a:off x="7466120" y="4258234"/>
            <a:ext cx="642947" cy="628370"/>
          </a:xfrm>
          <a:prstGeom prst="bentConnector3">
            <a:avLst>
              <a:gd name="adj1" fmla="val 50000"/>
            </a:avLst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49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Wei Le Ng</cp:lastModifiedBy>
  <cp:revision>97</cp:revision>
  <dcterms:created xsi:type="dcterms:W3CDTF">2016-07-22T14:33:02Z</dcterms:created>
  <dcterms:modified xsi:type="dcterms:W3CDTF">2019-04-14T14:04:43Z</dcterms:modified>
</cp:coreProperties>
</file>