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44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5351626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30122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PersonnelDatabaseParser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33505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4452" y="1398640"/>
            <a:ext cx="142484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execute(“swap ad/…, </a:t>
            </a:r>
            <a:r>
              <a:rPr lang="en-US" sz="1400" dirty="0" err="1">
                <a:solidFill>
                  <a:srgbClr val="0070C0"/>
                </a:solidFill>
              </a:rPr>
              <a:t>rd</a:t>
            </a:r>
            <a:r>
              <a:rPr lang="en-US" sz="1400" dirty="0">
                <a:solidFill>
                  <a:srgbClr val="0070C0"/>
                </a:solidFill>
              </a:rPr>
              <a:t>/…”, “S9000000A”, G))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03821" y="2404568"/>
            <a:ext cx="14929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executeGeneral</a:t>
            </a:r>
            <a:r>
              <a:rPr lang="en-US" dirty="0"/>
              <a:t>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310288"/>
            <a:ext cx="144752" cy="17283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712322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addSwapRequest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(…)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731923" y="2876839"/>
            <a:ext cx="2669759" cy="28770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VersionedPersonnelDatabase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795090" y="3335237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7986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937182" y="2748246"/>
            <a:ext cx="113632" cy="105922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743200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025151"/>
            <a:ext cx="1107998" cy="69665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command:Swap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674" y="2315349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859412" y="3164540"/>
            <a:ext cx="11904" cy="135528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851938" y="3396713"/>
            <a:ext cx="117634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addRequest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(…)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66211" y="3313574"/>
            <a:ext cx="2736026" cy="995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7007693" y="3699731"/>
            <a:ext cx="2736026" cy="2078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666405" y="3791076"/>
            <a:ext cx="1320086" cy="1639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>
            <a:extLst>
              <a:ext uri="{FF2B5EF4-FFF2-40B4-BE49-F238E27FC236}">
                <a16:creationId xmlns:a16="http://schemas.microsoft.com/office/drawing/2014/main" id="{26D1019E-E9B5-4FE4-AA29-C5D265F01F05}"/>
              </a:ext>
            </a:extLst>
          </p:cNvPr>
          <p:cNvSpPr/>
          <p:nvPr/>
        </p:nvSpPr>
        <p:spPr>
          <a:xfrm>
            <a:off x="7499067" y="2743200"/>
            <a:ext cx="1008741" cy="26970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Request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34728F-1CB6-4661-A1C0-DA6E9C90A1B4}"/>
              </a:ext>
            </a:extLst>
          </p:cNvPr>
          <p:cNvCxnSpPr>
            <a:cxnSpLocks/>
          </p:cNvCxnSpPr>
          <p:nvPr/>
        </p:nvCxnSpPr>
        <p:spPr>
          <a:xfrm>
            <a:off x="7066211" y="2931167"/>
            <a:ext cx="43285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C1EC272-2D33-49AF-847D-DE907869820E}"/>
              </a:ext>
            </a:extLst>
          </p:cNvPr>
          <p:cNvSpPr/>
          <p:nvPr/>
        </p:nvSpPr>
        <p:spPr>
          <a:xfrm>
            <a:off x="7928938" y="3012905"/>
            <a:ext cx="132716" cy="18466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4B50FE7-2C92-45B5-849C-DB29BE16C404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7056422" y="3197571"/>
            <a:ext cx="938874" cy="288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38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Ming En Cho</cp:lastModifiedBy>
  <cp:revision>110</cp:revision>
  <dcterms:created xsi:type="dcterms:W3CDTF">2016-07-22T14:33:02Z</dcterms:created>
  <dcterms:modified xsi:type="dcterms:W3CDTF">2019-04-15T15:30:36Z</dcterms:modified>
</cp:coreProperties>
</file>