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0" d="100"/>
          <a:sy n="120" d="100"/>
        </p:scale>
        <p:origin x="134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329640" y="1447798"/>
            <a:ext cx="4944506" cy="407455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732634" y="300098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1088" y="45324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794210" y="4211486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6807" y="515742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</p:cNvCxnSpPr>
          <p:nvPr/>
        </p:nvCxnSpPr>
        <p:spPr>
          <a:xfrm rot="16200000" flipH="1">
            <a:off x="1615037" y="3684830"/>
            <a:ext cx="1782858" cy="18496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60590" y="2960527"/>
            <a:ext cx="2043907" cy="69485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29905" y="2550818"/>
            <a:ext cx="2364883" cy="183524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115284" y="2861159"/>
            <a:ext cx="2989845" cy="183952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052554" y="28711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16224" y="3951921"/>
            <a:ext cx="101106" cy="6548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073619" y="4463963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F7B5105-F40A-48F8-9CC8-516BFBCD8107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1090960" y="3769997"/>
            <a:ext cx="2587865" cy="423829"/>
          </a:xfrm>
          <a:prstGeom prst="bentConnector2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11">
            <a:extLst>
              <a:ext uri="{FF2B5EF4-FFF2-40B4-BE49-F238E27FC236}">
                <a16:creationId xmlns:a16="http://schemas.microsoft.com/office/drawing/2014/main" id="{E5477980-9C3D-4D99-A1BB-B6A8D66B43B8}"/>
              </a:ext>
            </a:extLst>
          </p:cNvPr>
          <p:cNvSpPr/>
          <p:nvPr/>
        </p:nvSpPr>
        <p:spPr>
          <a:xfrm>
            <a:off x="2592525" y="484494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CalendarView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5" name="Elbow Connector 63">
            <a:extLst>
              <a:ext uri="{FF2B5EF4-FFF2-40B4-BE49-F238E27FC236}">
                <a16:creationId xmlns:a16="http://schemas.microsoft.com/office/drawing/2014/main" id="{97DC381E-ECE0-4EE9-AFDC-2241595FD39C}"/>
              </a:ext>
            </a:extLst>
          </p:cNvPr>
          <p:cNvCxnSpPr>
            <a:cxnSpLocks/>
            <a:stCxn id="39" idx="2"/>
            <a:endCxn id="61" idx="1"/>
          </p:cNvCxnSpPr>
          <p:nvPr/>
        </p:nvCxnSpPr>
        <p:spPr>
          <a:xfrm rot="16200000" flipH="1">
            <a:off x="1456656" y="3827494"/>
            <a:ext cx="2095339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63">
            <a:extLst>
              <a:ext uri="{FF2B5EF4-FFF2-40B4-BE49-F238E27FC236}">
                <a16:creationId xmlns:a16="http://schemas.microsoft.com/office/drawing/2014/main" id="{6C834A78-EDB5-49F4-8586-97BF2EAAD019}"/>
              </a:ext>
            </a:extLst>
          </p:cNvPr>
          <p:cNvCxnSpPr>
            <a:cxnSpLocks/>
            <a:endCxn id="61" idx="3"/>
          </p:cNvCxnSpPr>
          <p:nvPr/>
        </p:nvCxnSpPr>
        <p:spPr>
          <a:xfrm rot="5400000">
            <a:off x="3280044" y="2713434"/>
            <a:ext cx="2656047" cy="184381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Freeform 117">
            <a:extLst>
              <a:ext uri="{FF2B5EF4-FFF2-40B4-BE49-F238E27FC236}">
                <a16:creationId xmlns:a16="http://schemas.microsoft.com/office/drawing/2014/main" id="{C3F56565-90DF-4539-9006-29A5DE8F362A}"/>
              </a:ext>
            </a:extLst>
          </p:cNvPr>
          <p:cNvSpPr/>
          <p:nvPr/>
        </p:nvSpPr>
        <p:spPr>
          <a:xfrm flipV="1">
            <a:off x="3685221" y="5053136"/>
            <a:ext cx="3050295" cy="13440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Rectangle 11">
            <a:extLst>
              <a:ext uri="{FF2B5EF4-FFF2-40B4-BE49-F238E27FC236}">
                <a16:creationId xmlns:a16="http://schemas.microsoft.com/office/drawing/2014/main" id="{57BCC885-0908-42BD-B742-B09DC12DF6A6}"/>
              </a:ext>
            </a:extLst>
          </p:cNvPr>
          <p:cNvSpPr/>
          <p:nvPr/>
        </p:nvSpPr>
        <p:spPr>
          <a:xfrm>
            <a:off x="3873041" y="181791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LoginBox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9" name="Elbow Connector 122">
            <a:extLst>
              <a:ext uri="{FF2B5EF4-FFF2-40B4-BE49-F238E27FC236}">
                <a16:creationId xmlns:a16="http://schemas.microsoft.com/office/drawing/2014/main" id="{EF2C4D0B-DF4E-4C70-9800-2127A5A1D2E7}"/>
              </a:ext>
            </a:extLst>
          </p:cNvPr>
          <p:cNvCxnSpPr/>
          <p:nvPr/>
        </p:nvCxnSpPr>
        <p:spPr>
          <a:xfrm flipV="1">
            <a:off x="3188137" y="1947126"/>
            <a:ext cx="684904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2019-04-14T14:39:22Z</dcterms:modified>
</cp:coreProperties>
</file>