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172200" y="76200"/>
            <a:ext cx="2740845" cy="678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81384" y="68540"/>
            <a:ext cx="5863964" cy="67894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FA925E7A-306C-45ED-A238-759691E32BFA}"/>
              </a:ext>
            </a:extLst>
          </p:cNvPr>
          <p:cNvSpPr/>
          <p:nvPr/>
        </p:nvSpPr>
        <p:spPr>
          <a:xfrm>
            <a:off x="3829827" y="2448520"/>
            <a:ext cx="4852163" cy="1349667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FDF2E5F6-CA25-41C2-90D8-F3A99851D611}"/>
              </a:ext>
            </a:extLst>
          </p:cNvPr>
          <p:cNvSpPr/>
          <p:nvPr/>
        </p:nvSpPr>
        <p:spPr>
          <a:xfrm>
            <a:off x="3935617" y="2896221"/>
            <a:ext cx="4648641" cy="752102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17ABD4-55F8-4760-809B-DBF874CF9A5F}"/>
              </a:ext>
            </a:extLst>
          </p:cNvPr>
          <p:cNvSpPr/>
          <p:nvPr/>
        </p:nvSpPr>
        <p:spPr>
          <a:xfrm>
            <a:off x="7764742" y="3288168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579C8C5-6FD2-4B3D-BD6B-AA578F77E3C1}"/>
              </a:ext>
            </a:extLst>
          </p:cNvPr>
          <p:cNvSpPr/>
          <p:nvPr/>
        </p:nvSpPr>
        <p:spPr>
          <a:xfrm>
            <a:off x="3836224" y="2462675"/>
            <a:ext cx="423242" cy="26191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AE17C7E-E168-46E9-847B-EEDB38104EAE}"/>
              </a:ext>
            </a:extLst>
          </p:cNvPr>
          <p:cNvCxnSpPr>
            <a:cxnSpLocks/>
          </p:cNvCxnSpPr>
          <p:nvPr/>
        </p:nvCxnSpPr>
        <p:spPr>
          <a:xfrm>
            <a:off x="7829332" y="3350928"/>
            <a:ext cx="0" cy="6195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20B7F14-5307-4D58-9311-E57ABC786EFA}"/>
              </a:ext>
            </a:extLst>
          </p:cNvPr>
          <p:cNvSpPr/>
          <p:nvPr/>
        </p:nvSpPr>
        <p:spPr>
          <a:xfrm>
            <a:off x="6890670" y="2087886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" name="Rectangle 62"/>
          <p:cNvSpPr/>
          <p:nvPr/>
        </p:nvSpPr>
        <p:spPr>
          <a:xfrm>
            <a:off x="696716" y="44946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24530" y="813140"/>
            <a:ext cx="0" cy="597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54328" y="1163834"/>
            <a:ext cx="153227" cy="53094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9871" y="449469"/>
            <a:ext cx="975176" cy="3394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042555" y="787438"/>
            <a:ext cx="16075" cy="46361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86622" y="1245630"/>
            <a:ext cx="120663" cy="39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74354" y="1676782"/>
            <a:ext cx="25699" cy="3774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98046" y="1466510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4807" y="1163834"/>
            <a:ext cx="135732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8329" y="8961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115211" y="1367580"/>
            <a:ext cx="8204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124979" y="1667036"/>
            <a:ext cx="1409699" cy="23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619030" y="4722263"/>
            <a:ext cx="8467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96539" y="1019234"/>
            <a:ext cx="13949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34138" y="4640819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24626" y="1206888"/>
            <a:ext cx="1178175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PatientFind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21816" y="1269441"/>
            <a:ext cx="14601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647242" y="2023553"/>
            <a:ext cx="15546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647242" y="4158628"/>
            <a:ext cx="22288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E09D9-0243-4903-BD6B-A13B4427767E}"/>
              </a:ext>
            </a:extLst>
          </p:cNvPr>
          <p:cNvCxnSpPr>
            <a:cxnSpLocks/>
          </p:cNvCxnSpPr>
          <p:nvPr/>
        </p:nvCxnSpPr>
        <p:spPr>
          <a:xfrm>
            <a:off x="3124420" y="1986255"/>
            <a:ext cx="137637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73A01E-22BE-4EFF-85C2-84C414305F65}"/>
              </a:ext>
            </a:extLst>
          </p:cNvPr>
          <p:cNvSpPr txBox="1"/>
          <p:nvPr/>
        </p:nvSpPr>
        <p:spPr>
          <a:xfrm>
            <a:off x="3297115" y="1752435"/>
            <a:ext cx="914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D6B409-8042-4C0B-94B2-3C06B2CFF980}"/>
              </a:ext>
            </a:extLst>
          </p:cNvPr>
          <p:cNvSpPr/>
          <p:nvPr/>
        </p:nvSpPr>
        <p:spPr>
          <a:xfrm>
            <a:off x="4510685" y="1945175"/>
            <a:ext cx="10158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9143CA-B4F3-4322-A07F-F4607720866E}"/>
              </a:ext>
            </a:extLst>
          </p:cNvPr>
          <p:cNvSpPr/>
          <p:nvPr/>
        </p:nvSpPr>
        <p:spPr>
          <a:xfrm>
            <a:off x="4561007" y="3119297"/>
            <a:ext cx="97733" cy="46652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CB69E8-5F3E-4407-A4C9-D360430220B4}"/>
              </a:ext>
            </a:extLst>
          </p:cNvPr>
          <p:cNvSpPr txBox="1"/>
          <p:nvPr/>
        </p:nvSpPr>
        <p:spPr>
          <a:xfrm>
            <a:off x="4766478" y="2965368"/>
            <a:ext cx="15442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getKeywordsPredicate</a:t>
            </a:r>
            <a:r>
              <a:rPr lang="en-US" sz="900" dirty="0"/>
              <a:t> (prefix, keywords, </a:t>
            </a:r>
            <a:r>
              <a:rPr lang="en-US" sz="900" dirty="0" err="1"/>
              <a:t>isIgnorecase</a:t>
            </a:r>
            <a:r>
              <a:rPr lang="en-US" sz="900" dirty="0"/>
              <a:t>, </a:t>
            </a:r>
            <a:r>
              <a:rPr lang="en-US" sz="900" dirty="0" err="1"/>
              <a:t>isAnd</a:t>
            </a:r>
            <a:r>
              <a:rPr lang="en-US" sz="900" dirty="0"/>
              <a:t>)</a:t>
            </a: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DF28C423-AEFA-4CBE-AC6F-97064DBE7150}"/>
              </a:ext>
            </a:extLst>
          </p:cNvPr>
          <p:cNvSpPr/>
          <p:nvPr/>
        </p:nvSpPr>
        <p:spPr>
          <a:xfrm>
            <a:off x="6195090" y="1818541"/>
            <a:ext cx="148270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m:MultipleContainsKeywordsPredicate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694DC9-073A-4177-985E-5D8A1360B3C3}"/>
              </a:ext>
            </a:extLst>
          </p:cNvPr>
          <p:cNvCxnSpPr>
            <a:cxnSpLocks/>
          </p:cNvCxnSpPr>
          <p:nvPr/>
        </p:nvCxnSpPr>
        <p:spPr>
          <a:xfrm>
            <a:off x="6945465" y="2199476"/>
            <a:ext cx="0" cy="22064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B246F8-216E-4C49-9095-610BED9288B3}"/>
              </a:ext>
            </a:extLst>
          </p:cNvPr>
          <p:cNvCxnSpPr>
            <a:cxnSpLocks/>
          </p:cNvCxnSpPr>
          <p:nvPr/>
        </p:nvCxnSpPr>
        <p:spPr>
          <a:xfrm>
            <a:off x="4630536" y="2258779"/>
            <a:ext cx="2298076" cy="8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AF804A-E4F4-44B9-B2F3-6890ABE99A48}"/>
              </a:ext>
            </a:extLst>
          </p:cNvPr>
          <p:cNvSpPr/>
          <p:nvPr/>
        </p:nvSpPr>
        <p:spPr>
          <a:xfrm>
            <a:off x="5630666" y="1959696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30ABFC-3E98-4AC5-A408-F3C7A6BD7256}"/>
              </a:ext>
            </a:extLst>
          </p:cNvPr>
          <p:cNvCxnSpPr>
            <a:cxnSpLocks/>
          </p:cNvCxnSpPr>
          <p:nvPr/>
        </p:nvCxnSpPr>
        <p:spPr>
          <a:xfrm>
            <a:off x="4701028" y="3284411"/>
            <a:ext cx="24565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67FB2FB-04B1-4125-A8C0-292066B43EB8}"/>
              </a:ext>
            </a:extLst>
          </p:cNvPr>
          <p:cNvSpPr/>
          <p:nvPr/>
        </p:nvSpPr>
        <p:spPr>
          <a:xfrm>
            <a:off x="7171833" y="3029441"/>
            <a:ext cx="136210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11CD57-D2D6-4328-A82B-DDAADF40BACC}"/>
              </a:ext>
            </a:extLst>
          </p:cNvPr>
          <p:cNvCxnSpPr>
            <a:cxnSpLocks/>
          </p:cNvCxnSpPr>
          <p:nvPr/>
        </p:nvCxnSpPr>
        <p:spPr>
          <a:xfrm>
            <a:off x="4658740" y="3459977"/>
            <a:ext cx="310808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BECDE2E-ADB8-4A68-82F3-1D7945FBEE28}"/>
              </a:ext>
            </a:extLst>
          </p:cNvPr>
          <p:cNvSpPr txBox="1"/>
          <p:nvPr/>
        </p:nvSpPr>
        <p:spPr>
          <a:xfrm>
            <a:off x="4212100" y="2437240"/>
            <a:ext cx="870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[for all prefixes</a:t>
            </a:r>
            <a:r>
              <a:rPr lang="en-US" sz="10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D7B0F7A-62FF-4680-ABB2-2DD9F6FC0C0E}"/>
              </a:ext>
            </a:extLst>
          </p:cNvPr>
          <p:cNvCxnSpPr>
            <a:cxnSpLocks/>
          </p:cNvCxnSpPr>
          <p:nvPr/>
        </p:nvCxnSpPr>
        <p:spPr>
          <a:xfrm>
            <a:off x="4658740" y="4006602"/>
            <a:ext cx="22173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3884DB-C880-440C-AE78-FD25E43224FA}"/>
              </a:ext>
            </a:extLst>
          </p:cNvPr>
          <p:cNvSpPr/>
          <p:nvPr/>
        </p:nvSpPr>
        <p:spPr>
          <a:xfrm>
            <a:off x="6889161" y="3976693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FEDB4D-3DAE-4B12-88E5-4DE57E66A8AF}"/>
              </a:ext>
            </a:extLst>
          </p:cNvPr>
          <p:cNvSpPr txBox="1"/>
          <p:nvPr/>
        </p:nvSpPr>
        <p:spPr>
          <a:xfrm>
            <a:off x="5160719" y="3816564"/>
            <a:ext cx="16018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setPredicateList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predList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  <a:endParaRPr lang="en-US" sz="1000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4BFB6B-EFA4-433B-AB07-1931249DC08B}"/>
              </a:ext>
            </a:extLst>
          </p:cNvPr>
          <p:cNvSpPr/>
          <p:nvPr/>
        </p:nvSpPr>
        <p:spPr>
          <a:xfrm>
            <a:off x="4619030" y="2977231"/>
            <a:ext cx="213649" cy="229239"/>
          </a:xfrm>
          <a:custGeom>
            <a:avLst/>
            <a:gdLst>
              <a:gd name="connsiteX0" fmla="*/ 0 w 218088"/>
              <a:gd name="connsiteY0" fmla="*/ 161447 h 295614"/>
              <a:gd name="connsiteX1" fmla="*/ 195309 w 218088"/>
              <a:gd name="connsiteY1" fmla="*/ 1649 h 295614"/>
              <a:gd name="connsiteX2" fmla="*/ 195309 w 218088"/>
              <a:gd name="connsiteY2" fmla="*/ 250224 h 295614"/>
              <a:gd name="connsiteX3" fmla="*/ 26633 w 218088"/>
              <a:gd name="connsiteY3" fmla="*/ 294612 h 295614"/>
              <a:gd name="connsiteX4" fmla="*/ 44388 w 218088"/>
              <a:gd name="connsiteY4" fmla="*/ 276857 h 295614"/>
              <a:gd name="connsiteX0" fmla="*/ 0 w 303339"/>
              <a:gd name="connsiteY0" fmla="*/ 153043 h 296088"/>
              <a:gd name="connsiteX1" fmla="*/ 275208 w 303339"/>
              <a:gd name="connsiteY1" fmla="*/ 2123 h 296088"/>
              <a:gd name="connsiteX2" fmla="*/ 275208 w 303339"/>
              <a:gd name="connsiteY2" fmla="*/ 250698 h 296088"/>
              <a:gd name="connsiteX3" fmla="*/ 106532 w 303339"/>
              <a:gd name="connsiteY3" fmla="*/ 295086 h 296088"/>
              <a:gd name="connsiteX4" fmla="*/ 124287 w 303339"/>
              <a:gd name="connsiteY4" fmla="*/ 277331 h 296088"/>
              <a:gd name="connsiteX0" fmla="*/ 0 w 303339"/>
              <a:gd name="connsiteY0" fmla="*/ 153043 h 315147"/>
              <a:gd name="connsiteX1" fmla="*/ 275208 w 303339"/>
              <a:gd name="connsiteY1" fmla="*/ 2123 h 315147"/>
              <a:gd name="connsiteX2" fmla="*/ 275208 w 303339"/>
              <a:gd name="connsiteY2" fmla="*/ 250698 h 315147"/>
              <a:gd name="connsiteX3" fmla="*/ 106532 w 303339"/>
              <a:gd name="connsiteY3" fmla="*/ 295086 h 315147"/>
              <a:gd name="connsiteX4" fmla="*/ 62143 w 303339"/>
              <a:gd name="connsiteY4" fmla="*/ 311584 h 315147"/>
              <a:gd name="connsiteX0" fmla="*/ 0 w 337257"/>
              <a:gd name="connsiteY0" fmla="*/ 251341 h 313025"/>
              <a:gd name="connsiteX1" fmla="*/ 306928 w 337257"/>
              <a:gd name="connsiteY1" fmla="*/ 1 h 313025"/>
              <a:gd name="connsiteX2" fmla="*/ 306928 w 337257"/>
              <a:gd name="connsiteY2" fmla="*/ 248576 h 313025"/>
              <a:gd name="connsiteX3" fmla="*/ 138252 w 337257"/>
              <a:gd name="connsiteY3" fmla="*/ 292964 h 313025"/>
              <a:gd name="connsiteX4" fmla="*/ 93863 w 337257"/>
              <a:gd name="connsiteY4" fmla="*/ 309462 h 313025"/>
              <a:gd name="connsiteX0" fmla="*/ 0 w 310498"/>
              <a:gd name="connsiteY0" fmla="*/ 79242 h 140926"/>
              <a:gd name="connsiteX1" fmla="*/ 232915 w 310498"/>
              <a:gd name="connsiteY1" fmla="*/ 50 h 140926"/>
              <a:gd name="connsiteX2" fmla="*/ 306928 w 310498"/>
              <a:gd name="connsiteY2" fmla="*/ 76477 h 140926"/>
              <a:gd name="connsiteX3" fmla="*/ 138252 w 310498"/>
              <a:gd name="connsiteY3" fmla="*/ 120865 h 140926"/>
              <a:gd name="connsiteX4" fmla="*/ 93863 w 310498"/>
              <a:gd name="connsiteY4" fmla="*/ 137363 h 140926"/>
              <a:gd name="connsiteX0" fmla="*/ 0 w 307141"/>
              <a:gd name="connsiteY0" fmla="*/ 122230 h 183914"/>
              <a:gd name="connsiteX1" fmla="*/ 169475 w 307141"/>
              <a:gd name="connsiteY1" fmla="*/ 1 h 183914"/>
              <a:gd name="connsiteX2" fmla="*/ 306928 w 307141"/>
              <a:gd name="connsiteY2" fmla="*/ 119465 h 183914"/>
              <a:gd name="connsiteX3" fmla="*/ 138252 w 307141"/>
              <a:gd name="connsiteY3" fmla="*/ 163853 h 183914"/>
              <a:gd name="connsiteX4" fmla="*/ 93863 w 307141"/>
              <a:gd name="connsiteY4" fmla="*/ 180351 h 183914"/>
              <a:gd name="connsiteX0" fmla="*/ 0 w 254455"/>
              <a:gd name="connsiteY0" fmla="*/ 122689 h 185217"/>
              <a:gd name="connsiteX1" fmla="*/ 169475 w 254455"/>
              <a:gd name="connsiteY1" fmla="*/ 460 h 185217"/>
              <a:gd name="connsiteX2" fmla="*/ 254062 w 254455"/>
              <a:gd name="connsiteY2" fmla="*/ 84060 h 185217"/>
              <a:gd name="connsiteX3" fmla="*/ 138252 w 254455"/>
              <a:gd name="connsiteY3" fmla="*/ 164312 h 185217"/>
              <a:gd name="connsiteX4" fmla="*/ 93863 w 254455"/>
              <a:gd name="connsiteY4" fmla="*/ 180810 h 1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55" h="185217">
                <a:moveTo>
                  <a:pt x="0" y="122689"/>
                </a:moveTo>
                <a:cubicBezTo>
                  <a:pt x="81379" y="35392"/>
                  <a:pt x="127131" y="6898"/>
                  <a:pt x="169475" y="460"/>
                </a:cubicBezTo>
                <a:cubicBezTo>
                  <a:pt x="211819" y="-5978"/>
                  <a:pt x="259266" y="56751"/>
                  <a:pt x="254062" y="84060"/>
                </a:cubicBezTo>
                <a:cubicBezTo>
                  <a:pt x="248858" y="111369"/>
                  <a:pt x="164952" y="148187"/>
                  <a:pt x="138252" y="164312"/>
                </a:cubicBezTo>
                <a:cubicBezTo>
                  <a:pt x="111552" y="180437"/>
                  <a:pt x="72409" y="191907"/>
                  <a:pt x="93863" y="18081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D66E08D-835F-4466-9EC3-EE82FB48A737}"/>
              </a:ext>
            </a:extLst>
          </p:cNvPr>
          <p:cNvSpPr/>
          <p:nvPr/>
        </p:nvSpPr>
        <p:spPr>
          <a:xfrm>
            <a:off x="5403306" y="4522321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5" name="Rectangle 62">
            <a:extLst>
              <a:ext uri="{FF2B5EF4-FFF2-40B4-BE49-F238E27FC236}">
                <a16:creationId xmlns:a16="http://schemas.microsoft.com/office/drawing/2014/main" id="{E8724E93-4310-4F77-8484-9A7AEC4F8603}"/>
              </a:ext>
            </a:extLst>
          </p:cNvPr>
          <p:cNvSpPr/>
          <p:nvPr/>
        </p:nvSpPr>
        <p:spPr>
          <a:xfrm>
            <a:off x="5011008" y="4257538"/>
            <a:ext cx="934826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f:PatientFind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F7BE8ED-7D95-48BB-8067-00C45C920D34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4647242" y="4418230"/>
            <a:ext cx="3637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4E8A99A-B419-4D5F-8BD6-5F6BD1EBEAA2}"/>
              </a:ext>
            </a:extLst>
          </p:cNvPr>
          <p:cNvSpPr/>
          <p:nvPr/>
        </p:nvSpPr>
        <p:spPr>
          <a:xfrm>
            <a:off x="4655474" y="4156765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9C3F160-E57C-437B-A172-8DBAACD06F70}"/>
              </a:ext>
            </a:extLst>
          </p:cNvPr>
          <p:cNvCxnSpPr>
            <a:cxnSpLocks/>
          </p:cNvCxnSpPr>
          <p:nvPr/>
        </p:nvCxnSpPr>
        <p:spPr>
          <a:xfrm flipV="1">
            <a:off x="3124420" y="4874640"/>
            <a:ext cx="1373626" cy="32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9C305CC-1029-4BB3-A0D3-7B39D407908A}"/>
              </a:ext>
            </a:extLst>
          </p:cNvPr>
          <p:cNvCxnSpPr>
            <a:cxnSpLocks/>
          </p:cNvCxnSpPr>
          <p:nvPr/>
        </p:nvCxnSpPr>
        <p:spPr>
          <a:xfrm>
            <a:off x="1503861" y="5147805"/>
            <a:ext cx="1489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09427C-0F06-4A11-8205-C99CF629BA91}"/>
              </a:ext>
            </a:extLst>
          </p:cNvPr>
          <p:cNvSpPr txBox="1"/>
          <p:nvPr/>
        </p:nvSpPr>
        <p:spPr>
          <a:xfrm>
            <a:off x="1503861" y="4914228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D12EC1A-CF98-4F68-AB28-5116BF39B1F0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5465763" y="4722263"/>
            <a:ext cx="0" cy="1830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A08C55C-BAE7-4A39-A543-362160855054}"/>
              </a:ext>
            </a:extLst>
          </p:cNvPr>
          <p:cNvSpPr/>
          <p:nvPr/>
        </p:nvSpPr>
        <p:spPr>
          <a:xfrm>
            <a:off x="3935617" y="2905050"/>
            <a:ext cx="373727" cy="15765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6BA83B-D04F-49A0-887F-53FAC6C93589}"/>
              </a:ext>
            </a:extLst>
          </p:cNvPr>
          <p:cNvSpPr txBox="1"/>
          <p:nvPr/>
        </p:nvSpPr>
        <p:spPr>
          <a:xfrm>
            <a:off x="3875040" y="3042039"/>
            <a:ext cx="5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[if prefix present</a:t>
            </a:r>
            <a:r>
              <a:rPr lang="en-US" sz="1000" dirty="0"/>
              <a:t>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DC6460-DD55-452E-B86D-84FF2FF8F283}"/>
              </a:ext>
            </a:extLst>
          </p:cNvPr>
          <p:cNvCxnSpPr>
            <a:cxnSpLocks/>
          </p:cNvCxnSpPr>
          <p:nvPr/>
        </p:nvCxnSpPr>
        <p:spPr>
          <a:xfrm>
            <a:off x="1522407" y="5601661"/>
            <a:ext cx="3880899" cy="67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197AFA-4E44-46BD-8B55-179CB656553C}"/>
              </a:ext>
            </a:extLst>
          </p:cNvPr>
          <p:cNvSpPr txBox="1"/>
          <p:nvPr/>
        </p:nvSpPr>
        <p:spPr>
          <a:xfrm>
            <a:off x="2914415" y="5359872"/>
            <a:ext cx="10481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E3BDC4-82C4-4140-AFE4-4986162BA40E}"/>
              </a:ext>
            </a:extLst>
          </p:cNvPr>
          <p:cNvSpPr/>
          <p:nvPr/>
        </p:nvSpPr>
        <p:spPr>
          <a:xfrm>
            <a:off x="5403306" y="5575167"/>
            <a:ext cx="124913" cy="813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E0ABE51F-A33F-4484-8D1F-1A03F806F938}"/>
              </a:ext>
            </a:extLst>
          </p:cNvPr>
          <p:cNvSpPr/>
          <p:nvPr/>
        </p:nvSpPr>
        <p:spPr>
          <a:xfrm>
            <a:off x="6502365" y="5083390"/>
            <a:ext cx="663734" cy="1558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443CA6-FF83-479E-A7EA-B958BBBA9505}"/>
              </a:ext>
            </a:extLst>
          </p:cNvPr>
          <p:cNvCxnSpPr>
            <a:cxnSpLocks/>
          </p:cNvCxnSpPr>
          <p:nvPr/>
        </p:nvCxnSpPr>
        <p:spPr>
          <a:xfrm>
            <a:off x="6816236" y="5277892"/>
            <a:ext cx="24286" cy="13059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47A2D5C-C30D-4BBC-96FC-FA24D6F28317}"/>
              </a:ext>
            </a:extLst>
          </p:cNvPr>
          <p:cNvSpPr/>
          <p:nvPr/>
        </p:nvSpPr>
        <p:spPr>
          <a:xfrm>
            <a:off x="6781801" y="5666812"/>
            <a:ext cx="93762" cy="5758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AB9EBE-AB78-4275-B1A5-58EA8CAD5427}"/>
              </a:ext>
            </a:extLst>
          </p:cNvPr>
          <p:cNvCxnSpPr>
            <a:cxnSpLocks/>
          </p:cNvCxnSpPr>
          <p:nvPr/>
        </p:nvCxnSpPr>
        <p:spPr>
          <a:xfrm>
            <a:off x="8399771" y="5575167"/>
            <a:ext cx="0" cy="8333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AA5004-4025-49EA-8FAD-916BF4BB6F29}"/>
              </a:ext>
            </a:extLst>
          </p:cNvPr>
          <p:cNvCxnSpPr>
            <a:cxnSpLocks/>
          </p:cNvCxnSpPr>
          <p:nvPr/>
        </p:nvCxnSpPr>
        <p:spPr>
          <a:xfrm>
            <a:off x="6866004" y="5893408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E71E9C-B498-455F-9937-4B976071975C}"/>
              </a:ext>
            </a:extLst>
          </p:cNvPr>
          <p:cNvCxnSpPr>
            <a:cxnSpLocks/>
          </p:cNvCxnSpPr>
          <p:nvPr/>
        </p:nvCxnSpPr>
        <p:spPr>
          <a:xfrm flipV="1">
            <a:off x="6875567" y="6106262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75CFFF6B-5049-4DB5-8A11-3F1D337E7FD9}"/>
              </a:ext>
            </a:extLst>
          </p:cNvPr>
          <p:cNvSpPr/>
          <p:nvPr/>
        </p:nvSpPr>
        <p:spPr>
          <a:xfrm>
            <a:off x="7927781" y="5340234"/>
            <a:ext cx="909724" cy="2292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FilteredList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A5CCA-320A-46D5-9B7E-99F1E6D35F34}"/>
              </a:ext>
            </a:extLst>
          </p:cNvPr>
          <p:cNvSpPr txBox="1"/>
          <p:nvPr/>
        </p:nvSpPr>
        <p:spPr>
          <a:xfrm>
            <a:off x="6857262" y="5657492"/>
            <a:ext cx="1531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82926-C373-45B6-A216-8EC655667254}"/>
              </a:ext>
            </a:extLst>
          </p:cNvPr>
          <p:cNvCxnSpPr/>
          <p:nvPr/>
        </p:nvCxnSpPr>
        <p:spPr>
          <a:xfrm flipH="1">
            <a:off x="4648201" y="3192920"/>
            <a:ext cx="102392" cy="7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C52D1D-A9D2-4ABC-88A6-BF4A4BD4DC0B}"/>
              </a:ext>
            </a:extLst>
          </p:cNvPr>
          <p:cNvSpPr txBox="1"/>
          <p:nvPr/>
        </p:nvSpPr>
        <p:spPr>
          <a:xfrm>
            <a:off x="5489736" y="5351020"/>
            <a:ext cx="11227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EBAF92-F621-4C8A-9BF8-3C860C3CAA2C}"/>
              </a:ext>
            </a:extLst>
          </p:cNvPr>
          <p:cNvCxnSpPr>
            <a:cxnSpLocks/>
          </p:cNvCxnSpPr>
          <p:nvPr/>
        </p:nvCxnSpPr>
        <p:spPr>
          <a:xfrm>
            <a:off x="5534848" y="5679191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D33CCD8-1992-432E-9DAF-B8EE3B5DE6AB}"/>
              </a:ext>
            </a:extLst>
          </p:cNvPr>
          <p:cNvSpPr/>
          <p:nvPr/>
        </p:nvSpPr>
        <p:spPr>
          <a:xfrm>
            <a:off x="8334806" y="5875161"/>
            <a:ext cx="118626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A92A65-0243-46D3-82DD-75E952A57BFB}"/>
              </a:ext>
            </a:extLst>
          </p:cNvPr>
          <p:cNvCxnSpPr>
            <a:cxnSpLocks/>
          </p:cNvCxnSpPr>
          <p:nvPr/>
        </p:nvCxnSpPr>
        <p:spPr>
          <a:xfrm>
            <a:off x="5544466" y="6239915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9B014AC-EEC5-4BF1-AD9F-0BF9C6496BD1}"/>
              </a:ext>
            </a:extLst>
          </p:cNvPr>
          <p:cNvSpPr txBox="1"/>
          <p:nvPr/>
        </p:nvSpPr>
        <p:spPr>
          <a:xfrm>
            <a:off x="3105228" y="61189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375824-6A63-4529-A49B-B315A630FFFE}"/>
              </a:ext>
            </a:extLst>
          </p:cNvPr>
          <p:cNvCxnSpPr>
            <a:cxnSpLocks/>
          </p:cNvCxnSpPr>
          <p:nvPr/>
        </p:nvCxnSpPr>
        <p:spPr>
          <a:xfrm>
            <a:off x="1524471" y="636432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EB08BBA-57DC-4738-8D31-B1867508B3D0}"/>
              </a:ext>
            </a:extLst>
          </p:cNvPr>
          <p:cNvSpPr txBox="1"/>
          <p:nvPr/>
        </p:nvSpPr>
        <p:spPr>
          <a:xfrm>
            <a:off x="504908" y="62399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1AEA9E-DED3-4A76-9FE5-A09D67FE965A}"/>
              </a:ext>
            </a:extLst>
          </p:cNvPr>
          <p:cNvCxnSpPr>
            <a:cxnSpLocks/>
          </p:cNvCxnSpPr>
          <p:nvPr/>
        </p:nvCxnSpPr>
        <p:spPr>
          <a:xfrm>
            <a:off x="76201" y="6473312"/>
            <a:ext cx="12943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AB635FE-05E9-4471-BD78-82A6584887F1}"/>
              </a:ext>
            </a:extLst>
          </p:cNvPr>
          <p:cNvSpPr txBox="1"/>
          <p:nvPr/>
        </p:nvSpPr>
        <p:spPr>
          <a:xfrm>
            <a:off x="5336560" y="645765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TeethHubFindCommandSQ</dc:title>
  <dc:creator>Sim Jun Jie Keith</dc:creator>
  <cp:lastModifiedBy>keith sim</cp:lastModifiedBy>
  <cp:revision>119</cp:revision>
  <dcterms:created xsi:type="dcterms:W3CDTF">2016-07-22T14:33:02Z</dcterms:created>
  <dcterms:modified xsi:type="dcterms:W3CDTF">2019-04-09T08:48:13Z</dcterms:modified>
</cp:coreProperties>
</file>