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348" y="-30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409474" y="193642"/>
            <a:ext cx="3964185" cy="137468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92539" y="151212"/>
            <a:ext cx="7193560" cy="13785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FA925E7A-306C-45ED-A238-759691E32BFA}"/>
              </a:ext>
            </a:extLst>
          </p:cNvPr>
          <p:cNvSpPr/>
          <p:nvPr/>
        </p:nvSpPr>
        <p:spPr>
          <a:xfrm>
            <a:off x="3732095" y="2049309"/>
            <a:ext cx="3534075" cy="2808827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579C8C5-6FD2-4B3D-BD6B-AA578F77E3C1}"/>
              </a:ext>
            </a:extLst>
          </p:cNvPr>
          <p:cNvSpPr/>
          <p:nvPr/>
        </p:nvSpPr>
        <p:spPr>
          <a:xfrm>
            <a:off x="3738492" y="2063463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alt</a:t>
            </a:r>
          </a:p>
        </p:txBody>
      </p:sp>
      <p:sp>
        <p:nvSpPr>
          <p:cNvPr id="2" name="Rectangle 62"/>
          <p:cNvSpPr/>
          <p:nvPr/>
        </p:nvSpPr>
        <p:spPr>
          <a:xfrm>
            <a:off x="696716" y="44946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24530" y="813140"/>
            <a:ext cx="0" cy="5976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54329" y="1163833"/>
            <a:ext cx="143714" cy="12584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9871" y="449469"/>
            <a:ext cx="975176" cy="3394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037819" y="787438"/>
            <a:ext cx="20812" cy="60020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86622" y="1245630"/>
            <a:ext cx="131515" cy="51463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572000" y="1676782"/>
            <a:ext cx="1" cy="51812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98046" y="146651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4807" y="1163834"/>
            <a:ext cx="135732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8329" y="8961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115211" y="1367580"/>
            <a:ext cx="820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124979" y="1667036"/>
            <a:ext cx="1409699" cy="23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96539" y="1019234"/>
            <a:ext cx="1394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4626" y="1206888"/>
            <a:ext cx="1178175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:Sort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21816" y="1269441"/>
            <a:ext cx="14601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E09D9-0243-4903-BD6B-A13B4427767E}"/>
              </a:ext>
            </a:extLst>
          </p:cNvPr>
          <p:cNvCxnSpPr>
            <a:cxnSpLocks/>
          </p:cNvCxnSpPr>
          <p:nvPr/>
        </p:nvCxnSpPr>
        <p:spPr>
          <a:xfrm>
            <a:off x="3124420" y="1986255"/>
            <a:ext cx="137637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3A01E-22BE-4EFF-85C2-84C414305F65}"/>
              </a:ext>
            </a:extLst>
          </p:cNvPr>
          <p:cNvSpPr txBox="1"/>
          <p:nvPr/>
        </p:nvSpPr>
        <p:spPr>
          <a:xfrm>
            <a:off x="3297115" y="1752435"/>
            <a:ext cx="914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6B409-8042-4C0B-94B2-3C06B2CFF980}"/>
              </a:ext>
            </a:extLst>
          </p:cNvPr>
          <p:cNvSpPr/>
          <p:nvPr/>
        </p:nvSpPr>
        <p:spPr>
          <a:xfrm>
            <a:off x="4510685" y="1945175"/>
            <a:ext cx="108085" cy="42947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CB69E8-5F3E-4407-A4C9-D360430220B4}"/>
              </a:ext>
            </a:extLst>
          </p:cNvPr>
          <p:cNvSpPr txBox="1"/>
          <p:nvPr/>
        </p:nvSpPr>
        <p:spPr>
          <a:xfrm>
            <a:off x="4654848" y="2690657"/>
            <a:ext cx="1053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bg1"/>
                </a:solidFill>
              </a:rPr>
              <a:t>getRecordComparator</a:t>
            </a:r>
            <a:r>
              <a:rPr lang="en-US" sz="900" dirty="0">
                <a:solidFill>
                  <a:schemeClr val="bg1"/>
                </a:solidFill>
              </a:rPr>
              <a:t>(parameter)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ECDE2E-ADB8-4A68-82F3-1D7945FBEE28}"/>
              </a:ext>
            </a:extLst>
          </p:cNvPr>
          <p:cNvSpPr txBox="1"/>
          <p:nvPr/>
        </p:nvSpPr>
        <p:spPr>
          <a:xfrm>
            <a:off x="3698789" y="2303949"/>
            <a:ext cx="890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[in </a:t>
            </a:r>
            <a:r>
              <a:rPr lang="en-US" sz="800" dirty="0" err="1">
                <a:solidFill>
                  <a:schemeClr val="bg1"/>
                </a:solidFill>
              </a:rPr>
              <a:t>Goto</a:t>
            </a:r>
            <a:r>
              <a:rPr lang="en-US" sz="800" dirty="0">
                <a:solidFill>
                  <a:schemeClr val="bg1"/>
                </a:solidFill>
              </a:rPr>
              <a:t> mode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9C305CC-1029-4BB3-A0D3-7B39D407908A}"/>
              </a:ext>
            </a:extLst>
          </p:cNvPr>
          <p:cNvCxnSpPr>
            <a:cxnSpLocks/>
          </p:cNvCxnSpPr>
          <p:nvPr/>
        </p:nvCxnSpPr>
        <p:spPr>
          <a:xfrm>
            <a:off x="1506967" y="6391993"/>
            <a:ext cx="1489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09427C-0F06-4A11-8205-C99CF629BA91}"/>
              </a:ext>
            </a:extLst>
          </p:cNvPr>
          <p:cNvSpPr txBox="1"/>
          <p:nvPr/>
        </p:nvSpPr>
        <p:spPr>
          <a:xfrm>
            <a:off x="3165267" y="6003775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B08BBA-57DC-4738-8D31-B1867508B3D0}"/>
              </a:ext>
            </a:extLst>
          </p:cNvPr>
          <p:cNvSpPr txBox="1"/>
          <p:nvPr/>
        </p:nvSpPr>
        <p:spPr>
          <a:xfrm>
            <a:off x="511928" y="135344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1AEA9E-DED3-4A76-9FE5-A09D67FE965A}"/>
              </a:ext>
            </a:extLst>
          </p:cNvPr>
          <p:cNvCxnSpPr>
            <a:cxnSpLocks/>
          </p:cNvCxnSpPr>
          <p:nvPr/>
        </p:nvCxnSpPr>
        <p:spPr>
          <a:xfrm>
            <a:off x="92099" y="13738934"/>
            <a:ext cx="12943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4D61D0-FF03-49BC-AFFF-9DF6C2542EF0}"/>
              </a:ext>
            </a:extLst>
          </p:cNvPr>
          <p:cNvCxnSpPr>
            <a:cxnSpLocks/>
          </p:cNvCxnSpPr>
          <p:nvPr/>
        </p:nvCxnSpPr>
        <p:spPr>
          <a:xfrm flipV="1">
            <a:off x="4625612" y="2282532"/>
            <a:ext cx="560239" cy="2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5D03B2-DB1C-4E18-A00F-EBD691BC0925}"/>
              </a:ext>
            </a:extLst>
          </p:cNvPr>
          <p:cNvSpPr/>
          <p:nvPr/>
        </p:nvSpPr>
        <p:spPr>
          <a:xfrm>
            <a:off x="6523354" y="580916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F0B1ED46-F033-4A1D-A508-0D494A3A688A}"/>
              </a:ext>
            </a:extLst>
          </p:cNvPr>
          <p:cNvSpPr/>
          <p:nvPr/>
        </p:nvSpPr>
        <p:spPr>
          <a:xfrm>
            <a:off x="6216358" y="5557229"/>
            <a:ext cx="822279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s:Sort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C8FD01-BBD4-40D0-B9F9-5436067C3F0B}"/>
              </a:ext>
            </a:extLst>
          </p:cNvPr>
          <p:cNvCxnSpPr>
            <a:cxnSpLocks/>
          </p:cNvCxnSpPr>
          <p:nvPr/>
        </p:nvCxnSpPr>
        <p:spPr>
          <a:xfrm>
            <a:off x="4629842" y="6013809"/>
            <a:ext cx="1995047" cy="68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5A8AFC-B855-4396-BFD2-60AF4CA31C73}"/>
              </a:ext>
            </a:extLst>
          </p:cNvPr>
          <p:cNvSpPr/>
          <p:nvPr/>
        </p:nvSpPr>
        <p:spPr>
          <a:xfrm>
            <a:off x="5795076" y="2277458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Rectangle 62">
            <a:extLst>
              <a:ext uri="{FF2B5EF4-FFF2-40B4-BE49-F238E27FC236}">
                <a16:creationId xmlns:a16="http://schemas.microsoft.com/office/drawing/2014/main" id="{FE61A4C5-4AEB-4531-B557-37A2F7181372}"/>
              </a:ext>
            </a:extLst>
          </p:cNvPr>
          <p:cNvSpPr/>
          <p:nvPr/>
        </p:nvSpPr>
        <p:spPr>
          <a:xfrm>
            <a:off x="5190030" y="2173300"/>
            <a:ext cx="1366768" cy="2031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c:RecordComparator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D476796-932B-4135-87C4-5149B6790971}"/>
              </a:ext>
            </a:extLst>
          </p:cNvPr>
          <p:cNvCxnSpPr>
            <a:cxnSpLocks/>
          </p:cNvCxnSpPr>
          <p:nvPr/>
        </p:nvCxnSpPr>
        <p:spPr>
          <a:xfrm>
            <a:off x="4627883" y="2467950"/>
            <a:ext cx="1163317" cy="176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941227-9AE7-4C86-8049-3F8B3D506A38}"/>
              </a:ext>
            </a:extLst>
          </p:cNvPr>
          <p:cNvCxnSpPr>
            <a:cxnSpLocks/>
          </p:cNvCxnSpPr>
          <p:nvPr/>
        </p:nvCxnSpPr>
        <p:spPr>
          <a:xfrm>
            <a:off x="5857532" y="2426601"/>
            <a:ext cx="0" cy="1002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BFDBDCA-1B8F-4ACE-A673-A7BC5312FB46}"/>
              </a:ext>
            </a:extLst>
          </p:cNvPr>
          <p:cNvCxnSpPr>
            <a:cxnSpLocks/>
          </p:cNvCxnSpPr>
          <p:nvPr/>
        </p:nvCxnSpPr>
        <p:spPr>
          <a:xfrm flipV="1">
            <a:off x="4638212" y="2981738"/>
            <a:ext cx="1172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AD37CA-2193-420D-B2AB-EDF8C13CD404}"/>
              </a:ext>
            </a:extLst>
          </p:cNvPr>
          <p:cNvSpPr/>
          <p:nvPr/>
        </p:nvSpPr>
        <p:spPr>
          <a:xfrm>
            <a:off x="5795077" y="2936202"/>
            <a:ext cx="118278" cy="3783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CBC99-8E22-46F0-A35D-1E742A09A968}"/>
              </a:ext>
            </a:extLst>
          </p:cNvPr>
          <p:cNvCxnSpPr>
            <a:cxnSpLocks/>
          </p:cNvCxnSpPr>
          <p:nvPr/>
        </p:nvCxnSpPr>
        <p:spPr>
          <a:xfrm flipV="1">
            <a:off x="4625612" y="3322673"/>
            <a:ext cx="1165588" cy="76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0241F3F-EE0F-4935-809E-18E9D7577C0E}"/>
              </a:ext>
            </a:extLst>
          </p:cNvPr>
          <p:cNvSpPr txBox="1"/>
          <p:nvPr/>
        </p:nvSpPr>
        <p:spPr>
          <a:xfrm>
            <a:off x="5150789" y="3148241"/>
            <a:ext cx="1249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7E9571-A5EF-4FD3-8BB0-CD52479BE9A2}"/>
              </a:ext>
            </a:extLst>
          </p:cNvPr>
          <p:cNvSpPr/>
          <p:nvPr/>
        </p:nvSpPr>
        <p:spPr>
          <a:xfrm>
            <a:off x="4577803" y="5076095"/>
            <a:ext cx="104587" cy="26515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0A79FD-8D89-461B-8273-449CB89FF13F}"/>
              </a:ext>
            </a:extLst>
          </p:cNvPr>
          <p:cNvSpPr txBox="1"/>
          <p:nvPr/>
        </p:nvSpPr>
        <p:spPr>
          <a:xfrm>
            <a:off x="4856651" y="4956614"/>
            <a:ext cx="91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orderChecker</a:t>
            </a:r>
            <a:r>
              <a:rPr lang="en-US" sz="900" dirty="0"/>
              <a:t>(</a:t>
            </a:r>
            <a:r>
              <a:rPr lang="en-US" sz="900" dirty="0" err="1"/>
              <a:t>args</a:t>
            </a:r>
            <a:r>
              <a:rPr lang="en-US" sz="900" dirty="0"/>
              <a:t>)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FF2E49C-359A-477D-9403-9537CC7BBE0C}"/>
              </a:ext>
            </a:extLst>
          </p:cNvPr>
          <p:cNvSpPr/>
          <p:nvPr/>
        </p:nvSpPr>
        <p:spPr>
          <a:xfrm>
            <a:off x="4635826" y="4934029"/>
            <a:ext cx="213649" cy="229239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39771F7-6C24-41D5-B44B-9A57A7C721F2}"/>
              </a:ext>
            </a:extLst>
          </p:cNvPr>
          <p:cNvCxnSpPr/>
          <p:nvPr/>
        </p:nvCxnSpPr>
        <p:spPr>
          <a:xfrm flipH="1">
            <a:off x="4664997" y="5149718"/>
            <a:ext cx="102392" cy="7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1EDC43B-D849-4F50-8CC0-8C723A786CE2}"/>
              </a:ext>
            </a:extLst>
          </p:cNvPr>
          <p:cNvSpPr/>
          <p:nvPr/>
        </p:nvSpPr>
        <p:spPr>
          <a:xfrm>
            <a:off x="4649971" y="5255805"/>
            <a:ext cx="206681" cy="149303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F17568-267A-433C-9E62-516F61497EE7}"/>
              </a:ext>
            </a:extLst>
          </p:cNvPr>
          <p:cNvCxnSpPr/>
          <p:nvPr/>
        </p:nvCxnSpPr>
        <p:spPr>
          <a:xfrm flipH="1">
            <a:off x="4613402" y="5410877"/>
            <a:ext cx="102392" cy="7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082324B-943A-4113-BDAC-409336D82C4D}"/>
              </a:ext>
            </a:extLst>
          </p:cNvPr>
          <p:cNvSpPr txBox="1"/>
          <p:nvPr/>
        </p:nvSpPr>
        <p:spPr>
          <a:xfrm>
            <a:off x="4849475" y="5224154"/>
            <a:ext cx="4848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isReverse</a:t>
            </a:r>
            <a:endParaRPr lang="en-US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6A2CC74-4C0A-4D7E-9431-1107D0C07815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640991" y="5717921"/>
            <a:ext cx="1575367" cy="43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A3E1F07-49FF-4806-AF38-253001031714}"/>
              </a:ext>
            </a:extLst>
          </p:cNvPr>
          <p:cNvSpPr txBox="1"/>
          <p:nvPr/>
        </p:nvSpPr>
        <p:spPr>
          <a:xfrm>
            <a:off x="4579337" y="5546118"/>
            <a:ext cx="1272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(c, parameter, </a:t>
            </a: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</a:rPr>
              <a:t>isReverse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05DC01-FD65-4866-B4A6-8B931DCCD7A0}"/>
              </a:ext>
            </a:extLst>
          </p:cNvPr>
          <p:cNvSpPr txBox="1"/>
          <p:nvPr/>
        </p:nvSpPr>
        <p:spPr>
          <a:xfrm>
            <a:off x="3738557" y="3471572"/>
            <a:ext cx="74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[Not in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 err="1">
                <a:solidFill>
                  <a:schemeClr val="bg1"/>
                </a:solidFill>
              </a:rPr>
              <a:t>Goto</a:t>
            </a:r>
            <a:r>
              <a:rPr lang="en-US" sz="800" dirty="0">
                <a:solidFill>
                  <a:schemeClr val="bg1"/>
                </a:solidFill>
              </a:rPr>
              <a:t> mode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E0CE87F-80A3-4782-BD97-E1604CC7DAF7}"/>
              </a:ext>
            </a:extLst>
          </p:cNvPr>
          <p:cNvCxnSpPr>
            <a:cxnSpLocks/>
          </p:cNvCxnSpPr>
          <p:nvPr/>
        </p:nvCxnSpPr>
        <p:spPr>
          <a:xfrm flipH="1">
            <a:off x="3723887" y="3471572"/>
            <a:ext cx="35422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0CAEDFC-C429-4992-A5E1-F2AD1E833CB3}"/>
              </a:ext>
            </a:extLst>
          </p:cNvPr>
          <p:cNvSpPr txBox="1"/>
          <p:nvPr/>
        </p:nvSpPr>
        <p:spPr>
          <a:xfrm>
            <a:off x="4655679" y="4059677"/>
            <a:ext cx="1053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bg1"/>
                </a:solidFill>
              </a:rPr>
              <a:t>getPatientComparator</a:t>
            </a:r>
            <a:r>
              <a:rPr lang="en-US" sz="900" dirty="0">
                <a:solidFill>
                  <a:schemeClr val="bg1"/>
                </a:solidFill>
              </a:rPr>
              <a:t>(parameter)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DFEFF22-3FD0-466F-8EF6-FC05BDC7B129}"/>
              </a:ext>
            </a:extLst>
          </p:cNvPr>
          <p:cNvCxnSpPr>
            <a:cxnSpLocks/>
          </p:cNvCxnSpPr>
          <p:nvPr/>
        </p:nvCxnSpPr>
        <p:spPr>
          <a:xfrm flipV="1">
            <a:off x="4626443" y="3651552"/>
            <a:ext cx="560239" cy="2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894680-CA20-4F1F-9A3C-53843007A3AE}"/>
              </a:ext>
            </a:extLst>
          </p:cNvPr>
          <p:cNvSpPr/>
          <p:nvPr/>
        </p:nvSpPr>
        <p:spPr>
          <a:xfrm>
            <a:off x="5795907" y="3646478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4359D4F8-2608-4E43-8456-C9DB3C92A8A8}"/>
              </a:ext>
            </a:extLst>
          </p:cNvPr>
          <p:cNvSpPr/>
          <p:nvPr/>
        </p:nvSpPr>
        <p:spPr>
          <a:xfrm>
            <a:off x="5190860" y="3542321"/>
            <a:ext cx="1429151" cy="1549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c:PatientComparator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EA74D6-7636-4803-A281-C8C40364AB5C}"/>
              </a:ext>
            </a:extLst>
          </p:cNvPr>
          <p:cNvCxnSpPr>
            <a:cxnSpLocks/>
          </p:cNvCxnSpPr>
          <p:nvPr/>
        </p:nvCxnSpPr>
        <p:spPr>
          <a:xfrm>
            <a:off x="4622959" y="3854430"/>
            <a:ext cx="1169072" cy="14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398932-9FB6-4D70-9776-43FCE84BF6AD}"/>
              </a:ext>
            </a:extLst>
          </p:cNvPr>
          <p:cNvCxnSpPr>
            <a:cxnSpLocks/>
          </p:cNvCxnSpPr>
          <p:nvPr/>
        </p:nvCxnSpPr>
        <p:spPr>
          <a:xfrm flipV="1">
            <a:off x="4639043" y="4350758"/>
            <a:ext cx="1172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6B332F-12BB-45DD-990E-15AC7DD281CE}"/>
              </a:ext>
            </a:extLst>
          </p:cNvPr>
          <p:cNvSpPr/>
          <p:nvPr/>
        </p:nvSpPr>
        <p:spPr>
          <a:xfrm>
            <a:off x="5795908" y="4305222"/>
            <a:ext cx="118278" cy="3783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2367C6-C744-4106-820C-C307CFA6F3BC}"/>
              </a:ext>
            </a:extLst>
          </p:cNvPr>
          <p:cNvCxnSpPr>
            <a:cxnSpLocks/>
          </p:cNvCxnSpPr>
          <p:nvPr/>
        </p:nvCxnSpPr>
        <p:spPr>
          <a:xfrm flipV="1">
            <a:off x="4626443" y="4691693"/>
            <a:ext cx="1165588" cy="76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F1EE56B-FB25-40DF-B4E8-7CBF1827A39A}"/>
              </a:ext>
            </a:extLst>
          </p:cNvPr>
          <p:cNvSpPr txBox="1"/>
          <p:nvPr/>
        </p:nvSpPr>
        <p:spPr>
          <a:xfrm>
            <a:off x="5151620" y="4517261"/>
            <a:ext cx="12491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06400FB-94F9-483C-8526-274C3A81AA35}"/>
              </a:ext>
            </a:extLst>
          </p:cNvPr>
          <p:cNvCxnSpPr>
            <a:cxnSpLocks/>
          </p:cNvCxnSpPr>
          <p:nvPr/>
        </p:nvCxnSpPr>
        <p:spPr>
          <a:xfrm>
            <a:off x="5852137" y="3835476"/>
            <a:ext cx="0" cy="1002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9910A99-F21B-40DE-A69C-E8877A4FD699}"/>
              </a:ext>
            </a:extLst>
          </p:cNvPr>
          <p:cNvCxnSpPr>
            <a:cxnSpLocks/>
          </p:cNvCxnSpPr>
          <p:nvPr/>
        </p:nvCxnSpPr>
        <p:spPr>
          <a:xfrm>
            <a:off x="3113533" y="6237596"/>
            <a:ext cx="13735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BAB0632-EA66-4017-8AD9-1CE1573B6617}"/>
              </a:ext>
            </a:extLst>
          </p:cNvPr>
          <p:cNvCxnSpPr>
            <a:cxnSpLocks/>
          </p:cNvCxnSpPr>
          <p:nvPr/>
        </p:nvCxnSpPr>
        <p:spPr>
          <a:xfrm>
            <a:off x="1524466" y="6934473"/>
            <a:ext cx="49987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E40105C-2B19-4958-9F5D-9039323E791C}"/>
              </a:ext>
            </a:extLst>
          </p:cNvPr>
          <p:cNvSpPr txBox="1"/>
          <p:nvPr/>
        </p:nvSpPr>
        <p:spPr>
          <a:xfrm>
            <a:off x="2916474" y="6692684"/>
            <a:ext cx="10481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51" name="Rectangle 65">
            <a:extLst>
              <a:ext uri="{FF2B5EF4-FFF2-40B4-BE49-F238E27FC236}">
                <a16:creationId xmlns:a16="http://schemas.microsoft.com/office/drawing/2014/main" id="{A383729F-9824-4A14-92C4-A789E3317ABE}"/>
              </a:ext>
            </a:extLst>
          </p:cNvPr>
          <p:cNvSpPr/>
          <p:nvPr/>
        </p:nvSpPr>
        <p:spPr>
          <a:xfrm>
            <a:off x="5499132" y="7052490"/>
            <a:ext cx="5839966" cy="6695875"/>
          </a:xfrm>
          <a:prstGeom prst="roundRect">
            <a:avLst>
              <a:gd name="adj" fmla="val 3484"/>
            </a:avLst>
          </a:prstGeom>
          <a:solidFill>
            <a:schemeClr val="accent1">
              <a:lumMod val="40000"/>
              <a:lumOff val="60000"/>
              <a:alpha val="42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3CD0BA6-4292-4342-80B1-58C0D76634B5}"/>
              </a:ext>
            </a:extLst>
          </p:cNvPr>
          <p:cNvSpPr/>
          <p:nvPr/>
        </p:nvSpPr>
        <p:spPr>
          <a:xfrm>
            <a:off x="5505529" y="7066644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C81776A-C98E-475F-BE68-71DD0C80CBB6}"/>
              </a:ext>
            </a:extLst>
          </p:cNvPr>
          <p:cNvSpPr txBox="1"/>
          <p:nvPr/>
        </p:nvSpPr>
        <p:spPr>
          <a:xfrm>
            <a:off x="5446241" y="7304576"/>
            <a:ext cx="8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[s is </a:t>
            </a:r>
            <a:r>
              <a:rPr lang="en-US" sz="800" dirty="0" err="1"/>
              <a:t>SortRecord</a:t>
            </a:r>
            <a:r>
              <a:rPr lang="en-US" sz="800" dirty="0"/>
              <a:t> Command</a:t>
            </a:r>
            <a:r>
              <a:rPr lang="en-US" sz="1000" dirty="0"/>
              <a:t>]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5E0B31-A101-492D-B3C5-E2765E10ECEF}"/>
              </a:ext>
            </a:extLst>
          </p:cNvPr>
          <p:cNvCxnSpPr>
            <a:cxnSpLocks/>
          </p:cNvCxnSpPr>
          <p:nvPr/>
        </p:nvCxnSpPr>
        <p:spPr>
          <a:xfrm flipH="1">
            <a:off x="5505530" y="10372851"/>
            <a:ext cx="583356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17EE05-2CE9-4E36-86A9-68C8459C7C1B}"/>
              </a:ext>
            </a:extLst>
          </p:cNvPr>
          <p:cNvCxnSpPr>
            <a:cxnSpLocks/>
          </p:cNvCxnSpPr>
          <p:nvPr/>
        </p:nvCxnSpPr>
        <p:spPr>
          <a:xfrm flipH="1">
            <a:off x="6585810" y="5954159"/>
            <a:ext cx="14227" cy="79142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4E3C7A0-6E04-4F54-AC4B-02E0DA2B077E}"/>
              </a:ext>
            </a:extLst>
          </p:cNvPr>
          <p:cNvSpPr/>
          <p:nvPr/>
        </p:nvSpPr>
        <p:spPr>
          <a:xfrm>
            <a:off x="6523176" y="6891811"/>
            <a:ext cx="101874" cy="68047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3E8180-F3A6-4DA6-9979-DECB4B2F2B9F}"/>
              </a:ext>
            </a:extLst>
          </p:cNvPr>
          <p:cNvSpPr txBox="1"/>
          <p:nvPr/>
        </p:nvSpPr>
        <p:spPr>
          <a:xfrm>
            <a:off x="5500405" y="10400538"/>
            <a:ext cx="8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[s is </a:t>
            </a:r>
            <a:r>
              <a:rPr lang="en-US" sz="800" dirty="0" err="1"/>
              <a:t>SortPatient</a:t>
            </a:r>
            <a:r>
              <a:rPr lang="en-US" sz="800" dirty="0"/>
              <a:t> Command</a:t>
            </a:r>
            <a:r>
              <a:rPr lang="en-US" sz="1000" dirty="0"/>
              <a:t>]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E0ABE51F-A33F-4484-8D1F-1A03F806F938}"/>
              </a:ext>
            </a:extLst>
          </p:cNvPr>
          <p:cNvSpPr/>
          <p:nvPr/>
        </p:nvSpPr>
        <p:spPr>
          <a:xfrm>
            <a:off x="7437296" y="6711557"/>
            <a:ext cx="663734" cy="15580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443CA6-FF83-479E-A7EA-B958BBBA9505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7736856" y="6867362"/>
            <a:ext cx="32307" cy="6788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47A2D5C-C30D-4BBC-96FC-FA24D6F28317}"/>
              </a:ext>
            </a:extLst>
          </p:cNvPr>
          <p:cNvSpPr/>
          <p:nvPr/>
        </p:nvSpPr>
        <p:spPr>
          <a:xfrm>
            <a:off x="7706205" y="7413087"/>
            <a:ext cx="98598" cy="10020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AC344DB-FEF7-4058-AC1D-202F81789C1F}"/>
              </a:ext>
            </a:extLst>
          </p:cNvPr>
          <p:cNvCxnSpPr>
            <a:cxnSpLocks/>
          </p:cNvCxnSpPr>
          <p:nvPr/>
        </p:nvCxnSpPr>
        <p:spPr>
          <a:xfrm>
            <a:off x="6677756" y="7460678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925A07A-0535-4B2C-8C7F-981E2E1C07BF}"/>
              </a:ext>
            </a:extLst>
          </p:cNvPr>
          <p:cNvSpPr txBox="1"/>
          <p:nvPr/>
        </p:nvSpPr>
        <p:spPr>
          <a:xfrm>
            <a:off x="6725790" y="7088190"/>
            <a:ext cx="8885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sortRecordsBook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sp>
        <p:nvSpPr>
          <p:cNvPr id="163" name="Rectangle 62">
            <a:extLst>
              <a:ext uri="{FF2B5EF4-FFF2-40B4-BE49-F238E27FC236}">
                <a16:creationId xmlns:a16="http://schemas.microsoft.com/office/drawing/2014/main" id="{F819E70E-FEE7-4254-B062-1BB5E0C63CF7}"/>
              </a:ext>
            </a:extLst>
          </p:cNvPr>
          <p:cNvSpPr/>
          <p:nvPr/>
        </p:nvSpPr>
        <p:spPr>
          <a:xfrm>
            <a:off x="8271573" y="6658055"/>
            <a:ext cx="101994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 </a:t>
            </a:r>
            <a:r>
              <a:rPr lang="en-US" sz="1200" dirty="0" err="1">
                <a:solidFill>
                  <a:schemeClr val="bg1"/>
                </a:solidFill>
              </a:rPr>
              <a:t>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2749A33-9761-4485-8C91-1108005B5EC0}"/>
              </a:ext>
            </a:extLst>
          </p:cNvPr>
          <p:cNvSpPr/>
          <p:nvPr/>
        </p:nvSpPr>
        <p:spPr>
          <a:xfrm>
            <a:off x="8711450" y="7704295"/>
            <a:ext cx="104136" cy="6134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ECF87D2-69B2-4C5A-AF8C-92C8F8F4DBB5}"/>
              </a:ext>
            </a:extLst>
          </p:cNvPr>
          <p:cNvCxnSpPr>
            <a:cxnSpLocks/>
          </p:cNvCxnSpPr>
          <p:nvPr/>
        </p:nvCxnSpPr>
        <p:spPr>
          <a:xfrm>
            <a:off x="7821301" y="7731301"/>
            <a:ext cx="896571" cy="11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E2F9308-72A4-4710-BBFA-61D91CC50D87}"/>
              </a:ext>
            </a:extLst>
          </p:cNvPr>
          <p:cNvSpPr txBox="1"/>
          <p:nvPr/>
        </p:nvSpPr>
        <p:spPr>
          <a:xfrm>
            <a:off x="7919508" y="7348945"/>
            <a:ext cx="7041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sortRecords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6F0C871-2188-4BB1-BAE2-2D6A822C384F}"/>
              </a:ext>
            </a:extLst>
          </p:cNvPr>
          <p:cNvCxnSpPr>
            <a:cxnSpLocks/>
          </p:cNvCxnSpPr>
          <p:nvPr/>
        </p:nvCxnSpPr>
        <p:spPr>
          <a:xfrm>
            <a:off x="8839074" y="7926872"/>
            <a:ext cx="896571" cy="11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461A3A3-D281-444F-A797-823636014D66}"/>
              </a:ext>
            </a:extLst>
          </p:cNvPr>
          <p:cNvSpPr txBox="1"/>
          <p:nvPr/>
        </p:nvSpPr>
        <p:spPr>
          <a:xfrm>
            <a:off x="8828607" y="7572150"/>
            <a:ext cx="7794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sortStoredList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2E6CA84-EEB2-499B-863A-33BE9CD105F1}"/>
              </a:ext>
            </a:extLst>
          </p:cNvPr>
          <p:cNvCxnSpPr>
            <a:cxnSpLocks/>
          </p:cNvCxnSpPr>
          <p:nvPr/>
        </p:nvCxnSpPr>
        <p:spPr>
          <a:xfrm>
            <a:off x="8763415" y="7002141"/>
            <a:ext cx="0" cy="66376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2" name="Rectangle 62">
            <a:extLst>
              <a:ext uri="{FF2B5EF4-FFF2-40B4-BE49-F238E27FC236}">
                <a16:creationId xmlns:a16="http://schemas.microsoft.com/office/drawing/2014/main" id="{ADBD3022-33AA-47FE-900C-468851133F69}"/>
              </a:ext>
            </a:extLst>
          </p:cNvPr>
          <p:cNvSpPr/>
          <p:nvPr/>
        </p:nvSpPr>
        <p:spPr>
          <a:xfrm>
            <a:off x="9356589" y="7084142"/>
            <a:ext cx="881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 </a:t>
            </a:r>
            <a:r>
              <a:rPr lang="en-US" sz="1200" dirty="0" err="1">
                <a:solidFill>
                  <a:schemeClr val="bg1"/>
                </a:solidFill>
              </a:rPr>
              <a:t>RecordList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F4F265A-ED9C-407C-A91D-C2EC94A0FCB9}"/>
              </a:ext>
            </a:extLst>
          </p:cNvPr>
          <p:cNvSpPr/>
          <p:nvPr/>
        </p:nvSpPr>
        <p:spPr>
          <a:xfrm>
            <a:off x="9742524" y="7901966"/>
            <a:ext cx="118626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44A8DF-7FCA-4FB6-89A4-3185686D788D}"/>
              </a:ext>
            </a:extLst>
          </p:cNvPr>
          <p:cNvCxnSpPr>
            <a:cxnSpLocks/>
          </p:cNvCxnSpPr>
          <p:nvPr/>
        </p:nvCxnSpPr>
        <p:spPr>
          <a:xfrm>
            <a:off x="9807489" y="7433297"/>
            <a:ext cx="0" cy="13078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E9A32E2-0A49-4322-AE3C-B40956C58E76}"/>
              </a:ext>
            </a:extLst>
          </p:cNvPr>
          <p:cNvCxnSpPr>
            <a:cxnSpLocks/>
          </p:cNvCxnSpPr>
          <p:nvPr/>
        </p:nvCxnSpPr>
        <p:spPr>
          <a:xfrm>
            <a:off x="8833701" y="8121639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EDD2927-1A61-4583-86CB-17DEB50FB971}"/>
              </a:ext>
            </a:extLst>
          </p:cNvPr>
          <p:cNvCxnSpPr>
            <a:cxnSpLocks/>
          </p:cNvCxnSpPr>
          <p:nvPr/>
        </p:nvCxnSpPr>
        <p:spPr>
          <a:xfrm>
            <a:off x="7822918" y="8310373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93AE0FA-DBEE-48C6-A960-FC0E29FDBADF}"/>
              </a:ext>
            </a:extLst>
          </p:cNvPr>
          <p:cNvCxnSpPr>
            <a:cxnSpLocks/>
          </p:cNvCxnSpPr>
          <p:nvPr/>
        </p:nvCxnSpPr>
        <p:spPr>
          <a:xfrm>
            <a:off x="6669479" y="8403440"/>
            <a:ext cx="1018611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7836529-EFC0-413F-A453-15EB6A6C0E1E}"/>
              </a:ext>
            </a:extLst>
          </p:cNvPr>
          <p:cNvSpPr/>
          <p:nvPr/>
        </p:nvSpPr>
        <p:spPr>
          <a:xfrm>
            <a:off x="7706205" y="8885179"/>
            <a:ext cx="95797" cy="5071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6D7A7A5-B1B3-4BB6-BE9E-621B129DCA17}"/>
              </a:ext>
            </a:extLst>
          </p:cNvPr>
          <p:cNvCxnSpPr>
            <a:cxnSpLocks/>
          </p:cNvCxnSpPr>
          <p:nvPr/>
        </p:nvCxnSpPr>
        <p:spPr>
          <a:xfrm>
            <a:off x="6689132" y="8905827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9262CA0-F208-46CD-A222-AC10443B0036}"/>
              </a:ext>
            </a:extLst>
          </p:cNvPr>
          <p:cNvSpPr txBox="1"/>
          <p:nvPr/>
        </p:nvSpPr>
        <p:spPr>
          <a:xfrm>
            <a:off x="6630264" y="8583803"/>
            <a:ext cx="1057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updateFilteredRecordList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 (predicate)</a:t>
            </a:r>
            <a:endParaRPr lang="en-US" sz="9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91635E-FA4F-4C27-8D51-73EFD063EA20}"/>
              </a:ext>
            </a:extLst>
          </p:cNvPr>
          <p:cNvCxnSpPr>
            <a:cxnSpLocks/>
          </p:cNvCxnSpPr>
          <p:nvPr/>
        </p:nvCxnSpPr>
        <p:spPr>
          <a:xfrm>
            <a:off x="10800151" y="8746788"/>
            <a:ext cx="0" cy="8333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057E6EF-A253-49E5-823A-84B4D318F457}"/>
              </a:ext>
            </a:extLst>
          </p:cNvPr>
          <p:cNvCxnSpPr>
            <a:cxnSpLocks/>
          </p:cNvCxnSpPr>
          <p:nvPr/>
        </p:nvCxnSpPr>
        <p:spPr>
          <a:xfrm>
            <a:off x="7813023" y="9253478"/>
            <a:ext cx="2933140" cy="2440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62">
            <a:extLst>
              <a:ext uri="{FF2B5EF4-FFF2-40B4-BE49-F238E27FC236}">
                <a16:creationId xmlns:a16="http://schemas.microsoft.com/office/drawing/2014/main" id="{4288BACC-CF0D-4096-973E-4A69F35B869E}"/>
              </a:ext>
            </a:extLst>
          </p:cNvPr>
          <p:cNvSpPr/>
          <p:nvPr/>
        </p:nvSpPr>
        <p:spPr>
          <a:xfrm>
            <a:off x="10328161" y="8511855"/>
            <a:ext cx="909724" cy="2292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FilteredList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FBA9DB7-A1DD-4500-AAFC-41B33CC16339}"/>
              </a:ext>
            </a:extLst>
          </p:cNvPr>
          <p:cNvSpPr/>
          <p:nvPr/>
        </p:nvSpPr>
        <p:spPr>
          <a:xfrm>
            <a:off x="10735186" y="9046782"/>
            <a:ext cx="118626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97946F8-8E5D-4E92-8227-14166F2A1584}"/>
              </a:ext>
            </a:extLst>
          </p:cNvPr>
          <p:cNvCxnSpPr>
            <a:cxnSpLocks/>
          </p:cNvCxnSpPr>
          <p:nvPr/>
        </p:nvCxnSpPr>
        <p:spPr>
          <a:xfrm>
            <a:off x="7813545" y="9066012"/>
            <a:ext cx="2910680" cy="696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55BA6D1-0BFF-46AA-851A-7B198415BD40}"/>
              </a:ext>
            </a:extLst>
          </p:cNvPr>
          <p:cNvSpPr txBox="1"/>
          <p:nvPr/>
        </p:nvSpPr>
        <p:spPr>
          <a:xfrm>
            <a:off x="8717872" y="8830086"/>
            <a:ext cx="1531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76EB969-6BA0-440F-8838-6CBEF35EB08F}"/>
              </a:ext>
            </a:extLst>
          </p:cNvPr>
          <p:cNvCxnSpPr>
            <a:cxnSpLocks/>
          </p:cNvCxnSpPr>
          <p:nvPr/>
        </p:nvCxnSpPr>
        <p:spPr>
          <a:xfrm flipV="1">
            <a:off x="6659611" y="9383697"/>
            <a:ext cx="1046206" cy="31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81F7FB0-8E9F-4F4B-91E2-E1FE1D7C4666}"/>
              </a:ext>
            </a:extLst>
          </p:cNvPr>
          <p:cNvCxnSpPr>
            <a:cxnSpLocks/>
          </p:cNvCxnSpPr>
          <p:nvPr/>
        </p:nvCxnSpPr>
        <p:spPr>
          <a:xfrm>
            <a:off x="6688275" y="9850148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19C2EAC-8DCE-498B-9AA5-2A4F2BB707BF}"/>
              </a:ext>
            </a:extLst>
          </p:cNvPr>
          <p:cNvSpPr txBox="1"/>
          <p:nvPr/>
        </p:nvSpPr>
        <p:spPr>
          <a:xfrm>
            <a:off x="6559561" y="9666567"/>
            <a:ext cx="8885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commit()</a:t>
            </a:r>
            <a:endParaRPr lang="en-US" sz="10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8A6163-1F36-409C-B8D9-3CFDFF442569}"/>
              </a:ext>
            </a:extLst>
          </p:cNvPr>
          <p:cNvSpPr/>
          <p:nvPr/>
        </p:nvSpPr>
        <p:spPr>
          <a:xfrm>
            <a:off x="7697825" y="9820455"/>
            <a:ext cx="97761" cy="3480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1D0271C-E1D7-4E4B-BED8-D0C61C8640C2}"/>
              </a:ext>
            </a:extLst>
          </p:cNvPr>
          <p:cNvCxnSpPr>
            <a:cxnSpLocks/>
          </p:cNvCxnSpPr>
          <p:nvPr/>
        </p:nvCxnSpPr>
        <p:spPr>
          <a:xfrm>
            <a:off x="7812350" y="9854214"/>
            <a:ext cx="892984" cy="147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E71310E-19A3-4323-9575-3C21CBE95DC4}"/>
              </a:ext>
            </a:extLst>
          </p:cNvPr>
          <p:cNvSpPr txBox="1"/>
          <p:nvPr/>
        </p:nvSpPr>
        <p:spPr>
          <a:xfrm>
            <a:off x="7605306" y="9695446"/>
            <a:ext cx="8885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commit()</a:t>
            </a:r>
            <a:endParaRPr lang="en-US" sz="10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4F7251B-84B6-4572-9109-DA32546065D3}"/>
              </a:ext>
            </a:extLst>
          </p:cNvPr>
          <p:cNvSpPr/>
          <p:nvPr/>
        </p:nvSpPr>
        <p:spPr>
          <a:xfrm>
            <a:off x="8704102" y="9840896"/>
            <a:ext cx="111484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79ADB4C-413B-44A9-988A-94EA442622E1}"/>
              </a:ext>
            </a:extLst>
          </p:cNvPr>
          <p:cNvCxnSpPr>
            <a:cxnSpLocks/>
          </p:cNvCxnSpPr>
          <p:nvPr/>
        </p:nvCxnSpPr>
        <p:spPr>
          <a:xfrm>
            <a:off x="7806178" y="10052662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1816D7D-C0CB-438B-9BBC-0F3442EC1F59}"/>
              </a:ext>
            </a:extLst>
          </p:cNvPr>
          <p:cNvCxnSpPr>
            <a:cxnSpLocks/>
          </p:cNvCxnSpPr>
          <p:nvPr/>
        </p:nvCxnSpPr>
        <p:spPr>
          <a:xfrm flipV="1">
            <a:off x="6634855" y="10160447"/>
            <a:ext cx="1046206" cy="31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DC55E56-F932-42CD-9851-0803ED8A78CF}"/>
              </a:ext>
            </a:extLst>
          </p:cNvPr>
          <p:cNvSpPr/>
          <p:nvPr/>
        </p:nvSpPr>
        <p:spPr>
          <a:xfrm>
            <a:off x="7687362" y="10804860"/>
            <a:ext cx="98598" cy="10020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5C2D47-C7A0-4009-BDEC-F80617EC4969}"/>
              </a:ext>
            </a:extLst>
          </p:cNvPr>
          <p:cNvCxnSpPr>
            <a:cxnSpLocks/>
          </p:cNvCxnSpPr>
          <p:nvPr/>
        </p:nvCxnSpPr>
        <p:spPr>
          <a:xfrm>
            <a:off x="6658913" y="10852451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BD4BF35-E0E7-43F7-88AB-05503B75A71A}"/>
              </a:ext>
            </a:extLst>
          </p:cNvPr>
          <p:cNvSpPr txBox="1"/>
          <p:nvPr/>
        </p:nvSpPr>
        <p:spPr>
          <a:xfrm>
            <a:off x="6706947" y="10479963"/>
            <a:ext cx="8885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sortPatientsBook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D7DCDAA-F1D1-4CC6-A1B5-87AD74306E02}"/>
              </a:ext>
            </a:extLst>
          </p:cNvPr>
          <p:cNvSpPr/>
          <p:nvPr/>
        </p:nvSpPr>
        <p:spPr>
          <a:xfrm>
            <a:off x="8692607" y="11096068"/>
            <a:ext cx="104136" cy="6134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758A814-25F9-4934-A9EB-796EBFC8712F}"/>
              </a:ext>
            </a:extLst>
          </p:cNvPr>
          <p:cNvCxnSpPr>
            <a:cxnSpLocks/>
          </p:cNvCxnSpPr>
          <p:nvPr/>
        </p:nvCxnSpPr>
        <p:spPr>
          <a:xfrm>
            <a:off x="7802458" y="11123074"/>
            <a:ext cx="896571" cy="11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27BEBC2F-24E3-485D-959E-564656E1D471}"/>
              </a:ext>
            </a:extLst>
          </p:cNvPr>
          <p:cNvSpPr txBox="1"/>
          <p:nvPr/>
        </p:nvSpPr>
        <p:spPr>
          <a:xfrm>
            <a:off x="7900665" y="10740718"/>
            <a:ext cx="7041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sortPatients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F07CC65-9741-4E49-990E-B0E67D70586F}"/>
              </a:ext>
            </a:extLst>
          </p:cNvPr>
          <p:cNvCxnSpPr>
            <a:cxnSpLocks/>
          </p:cNvCxnSpPr>
          <p:nvPr/>
        </p:nvCxnSpPr>
        <p:spPr>
          <a:xfrm>
            <a:off x="8820231" y="11318645"/>
            <a:ext cx="896571" cy="11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D8545EF8-20F0-4E4F-8A05-25569842857D}"/>
              </a:ext>
            </a:extLst>
          </p:cNvPr>
          <p:cNvSpPr txBox="1"/>
          <p:nvPr/>
        </p:nvSpPr>
        <p:spPr>
          <a:xfrm>
            <a:off x="8809764" y="10963923"/>
            <a:ext cx="7794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sortStoredList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(c,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isReverse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sp>
        <p:nvSpPr>
          <p:cNvPr id="218" name="Rectangle 62">
            <a:extLst>
              <a:ext uri="{FF2B5EF4-FFF2-40B4-BE49-F238E27FC236}">
                <a16:creationId xmlns:a16="http://schemas.microsoft.com/office/drawing/2014/main" id="{DE15E6B8-1149-4B4B-A2A3-792681EE5099}"/>
              </a:ext>
            </a:extLst>
          </p:cNvPr>
          <p:cNvSpPr/>
          <p:nvPr/>
        </p:nvSpPr>
        <p:spPr>
          <a:xfrm>
            <a:off x="9337746" y="10475915"/>
            <a:ext cx="881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:Unique </a:t>
            </a:r>
            <a:r>
              <a:rPr lang="en-US" sz="1200" dirty="0" err="1">
                <a:solidFill>
                  <a:schemeClr val="bg1"/>
                </a:solidFill>
              </a:rPr>
              <a:t>PatientList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0B31DDE-3222-4A2F-9A12-A58E5C5F58E3}"/>
              </a:ext>
            </a:extLst>
          </p:cNvPr>
          <p:cNvSpPr/>
          <p:nvPr/>
        </p:nvSpPr>
        <p:spPr>
          <a:xfrm>
            <a:off x="9723681" y="11293739"/>
            <a:ext cx="118626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1D2C73-B4BD-4583-9E84-9804449C22FA}"/>
              </a:ext>
            </a:extLst>
          </p:cNvPr>
          <p:cNvCxnSpPr>
            <a:cxnSpLocks/>
          </p:cNvCxnSpPr>
          <p:nvPr/>
        </p:nvCxnSpPr>
        <p:spPr>
          <a:xfrm>
            <a:off x="9788646" y="10825070"/>
            <a:ext cx="0" cy="13078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03CFAF2-EF0A-4295-B56A-A059934A9B69}"/>
              </a:ext>
            </a:extLst>
          </p:cNvPr>
          <p:cNvCxnSpPr>
            <a:cxnSpLocks/>
          </p:cNvCxnSpPr>
          <p:nvPr/>
        </p:nvCxnSpPr>
        <p:spPr>
          <a:xfrm>
            <a:off x="8814858" y="11513412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389CB13-C45A-4970-BEA0-0979FAE25A29}"/>
              </a:ext>
            </a:extLst>
          </p:cNvPr>
          <p:cNvCxnSpPr>
            <a:cxnSpLocks/>
          </p:cNvCxnSpPr>
          <p:nvPr/>
        </p:nvCxnSpPr>
        <p:spPr>
          <a:xfrm>
            <a:off x="7804075" y="11702146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82B5CB1-59E4-4236-9B02-701322F79054}"/>
              </a:ext>
            </a:extLst>
          </p:cNvPr>
          <p:cNvCxnSpPr>
            <a:cxnSpLocks/>
          </p:cNvCxnSpPr>
          <p:nvPr/>
        </p:nvCxnSpPr>
        <p:spPr>
          <a:xfrm>
            <a:off x="6650636" y="11795213"/>
            <a:ext cx="1018611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3DDF38D-5307-4DB8-9CA4-7358E1E86761}"/>
              </a:ext>
            </a:extLst>
          </p:cNvPr>
          <p:cNvSpPr/>
          <p:nvPr/>
        </p:nvSpPr>
        <p:spPr>
          <a:xfrm>
            <a:off x="7687362" y="12276952"/>
            <a:ext cx="95797" cy="5071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0E8D63B-C38E-431E-9124-8750EBF6BDA0}"/>
              </a:ext>
            </a:extLst>
          </p:cNvPr>
          <p:cNvCxnSpPr>
            <a:cxnSpLocks/>
          </p:cNvCxnSpPr>
          <p:nvPr/>
        </p:nvCxnSpPr>
        <p:spPr>
          <a:xfrm>
            <a:off x="6670289" y="12297600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B4CB6AA-EDA0-4442-8F24-8CEF572E5188}"/>
              </a:ext>
            </a:extLst>
          </p:cNvPr>
          <p:cNvSpPr txBox="1"/>
          <p:nvPr/>
        </p:nvSpPr>
        <p:spPr>
          <a:xfrm>
            <a:off x="6611421" y="11975576"/>
            <a:ext cx="1057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updateFilteredPatientList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 (predicate)</a:t>
            </a:r>
            <a:endParaRPr lang="en-US" sz="900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463D0C2-37EE-49A0-A676-7BC3E9E8F2BE}"/>
              </a:ext>
            </a:extLst>
          </p:cNvPr>
          <p:cNvCxnSpPr>
            <a:cxnSpLocks/>
          </p:cNvCxnSpPr>
          <p:nvPr/>
        </p:nvCxnSpPr>
        <p:spPr>
          <a:xfrm>
            <a:off x="10781308" y="12138561"/>
            <a:ext cx="0" cy="8333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900C785-6AED-4F75-91FA-7BD9D15397AE}"/>
              </a:ext>
            </a:extLst>
          </p:cNvPr>
          <p:cNvCxnSpPr>
            <a:cxnSpLocks/>
          </p:cNvCxnSpPr>
          <p:nvPr/>
        </p:nvCxnSpPr>
        <p:spPr>
          <a:xfrm>
            <a:off x="7794180" y="12645251"/>
            <a:ext cx="2933140" cy="2440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62">
            <a:extLst>
              <a:ext uri="{FF2B5EF4-FFF2-40B4-BE49-F238E27FC236}">
                <a16:creationId xmlns:a16="http://schemas.microsoft.com/office/drawing/2014/main" id="{4ADF350D-B23B-4F0C-85F8-5900766FC16D}"/>
              </a:ext>
            </a:extLst>
          </p:cNvPr>
          <p:cNvSpPr/>
          <p:nvPr/>
        </p:nvSpPr>
        <p:spPr>
          <a:xfrm>
            <a:off x="10309318" y="11903628"/>
            <a:ext cx="909724" cy="2292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FilteredList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A4A884B-DDB5-493D-A793-C284BA3EF81C}"/>
              </a:ext>
            </a:extLst>
          </p:cNvPr>
          <p:cNvSpPr/>
          <p:nvPr/>
        </p:nvSpPr>
        <p:spPr>
          <a:xfrm>
            <a:off x="10716343" y="12438555"/>
            <a:ext cx="118626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BECAB9E-4D4B-498B-B941-48A06D887819}"/>
              </a:ext>
            </a:extLst>
          </p:cNvPr>
          <p:cNvCxnSpPr>
            <a:cxnSpLocks/>
          </p:cNvCxnSpPr>
          <p:nvPr/>
        </p:nvCxnSpPr>
        <p:spPr>
          <a:xfrm>
            <a:off x="7794702" y="12457785"/>
            <a:ext cx="2910680" cy="696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D83541C-3DDA-4E3E-A850-582A5864DCA1}"/>
              </a:ext>
            </a:extLst>
          </p:cNvPr>
          <p:cNvSpPr txBox="1"/>
          <p:nvPr/>
        </p:nvSpPr>
        <p:spPr>
          <a:xfrm>
            <a:off x="8752842" y="12221859"/>
            <a:ext cx="1531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871A55F-1BD9-4C20-83C0-35DA7CD17333}"/>
              </a:ext>
            </a:extLst>
          </p:cNvPr>
          <p:cNvCxnSpPr>
            <a:cxnSpLocks/>
          </p:cNvCxnSpPr>
          <p:nvPr/>
        </p:nvCxnSpPr>
        <p:spPr>
          <a:xfrm flipV="1">
            <a:off x="6640768" y="12775470"/>
            <a:ext cx="1046206" cy="31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6493D39-A6AA-44DC-905D-FD77432BA548}"/>
              </a:ext>
            </a:extLst>
          </p:cNvPr>
          <p:cNvCxnSpPr>
            <a:cxnSpLocks/>
          </p:cNvCxnSpPr>
          <p:nvPr/>
        </p:nvCxnSpPr>
        <p:spPr>
          <a:xfrm>
            <a:off x="6669432" y="13241921"/>
            <a:ext cx="1020241" cy="5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4B2BD45D-FB43-44A5-AD89-54F6AA1AB161}"/>
              </a:ext>
            </a:extLst>
          </p:cNvPr>
          <p:cNvSpPr txBox="1"/>
          <p:nvPr/>
        </p:nvSpPr>
        <p:spPr>
          <a:xfrm>
            <a:off x="6540718" y="13058340"/>
            <a:ext cx="8885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commit()</a:t>
            </a:r>
            <a:endParaRPr lang="en-US" sz="10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EE19FD5-504B-4FC6-A0D4-76DA8C8F759D}"/>
              </a:ext>
            </a:extLst>
          </p:cNvPr>
          <p:cNvSpPr/>
          <p:nvPr/>
        </p:nvSpPr>
        <p:spPr>
          <a:xfrm>
            <a:off x="7678982" y="13212228"/>
            <a:ext cx="97761" cy="3480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2AC813A-A0DA-483C-AA25-CF200A673E24}"/>
              </a:ext>
            </a:extLst>
          </p:cNvPr>
          <p:cNvCxnSpPr>
            <a:cxnSpLocks/>
          </p:cNvCxnSpPr>
          <p:nvPr/>
        </p:nvCxnSpPr>
        <p:spPr>
          <a:xfrm>
            <a:off x="7793507" y="13245987"/>
            <a:ext cx="892984" cy="147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BAFA85C0-1FE7-423E-A0E7-4DB888066A90}"/>
              </a:ext>
            </a:extLst>
          </p:cNvPr>
          <p:cNvSpPr txBox="1"/>
          <p:nvPr/>
        </p:nvSpPr>
        <p:spPr>
          <a:xfrm>
            <a:off x="7586463" y="13087219"/>
            <a:ext cx="8885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commit()</a:t>
            </a:r>
            <a:endParaRPr lang="en-US" sz="10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FCA111D-16DE-4211-BCF0-E268345958BB}"/>
              </a:ext>
            </a:extLst>
          </p:cNvPr>
          <p:cNvSpPr/>
          <p:nvPr/>
        </p:nvSpPr>
        <p:spPr>
          <a:xfrm>
            <a:off x="8685259" y="13232669"/>
            <a:ext cx="111484" cy="239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4FE1C7-2353-4DA9-871A-6E297765D98E}"/>
              </a:ext>
            </a:extLst>
          </p:cNvPr>
          <p:cNvCxnSpPr>
            <a:cxnSpLocks/>
          </p:cNvCxnSpPr>
          <p:nvPr/>
        </p:nvCxnSpPr>
        <p:spPr>
          <a:xfrm>
            <a:off x="7787335" y="13444435"/>
            <a:ext cx="887348" cy="142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B7414E-23A4-41B4-92FD-F648755BAEA0}"/>
              </a:ext>
            </a:extLst>
          </p:cNvPr>
          <p:cNvCxnSpPr>
            <a:cxnSpLocks/>
          </p:cNvCxnSpPr>
          <p:nvPr/>
        </p:nvCxnSpPr>
        <p:spPr>
          <a:xfrm flipV="1">
            <a:off x="6616012" y="13552220"/>
            <a:ext cx="1046206" cy="31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F14F968-3634-4458-A81D-2FE6D4E6A72B}"/>
              </a:ext>
            </a:extLst>
          </p:cNvPr>
          <p:cNvCxnSpPr>
            <a:cxnSpLocks/>
          </p:cNvCxnSpPr>
          <p:nvPr/>
        </p:nvCxnSpPr>
        <p:spPr>
          <a:xfrm>
            <a:off x="1496539" y="13639800"/>
            <a:ext cx="5017766" cy="444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4964CC5-A971-4F15-B002-ACAC2736799C}"/>
              </a:ext>
            </a:extLst>
          </p:cNvPr>
          <p:cNvCxnSpPr>
            <a:cxnSpLocks/>
          </p:cNvCxnSpPr>
          <p:nvPr/>
        </p:nvCxnSpPr>
        <p:spPr>
          <a:xfrm>
            <a:off x="1439724" y="12943235"/>
            <a:ext cx="0" cy="1002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154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TeethHubFindCommandSQ</dc:title>
  <dc:creator>Sim Jun Jie Keith</dc:creator>
  <cp:lastModifiedBy>keith sim</cp:lastModifiedBy>
  <cp:revision>128</cp:revision>
  <dcterms:created xsi:type="dcterms:W3CDTF">2016-07-22T14:33:02Z</dcterms:created>
  <dcterms:modified xsi:type="dcterms:W3CDTF">2019-04-09T10:17:53Z</dcterms:modified>
</cp:coreProperties>
</file>