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8" d="100"/>
          <a:sy n="68" d="100"/>
        </p:scale>
        <p:origin x="163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1" y="1866900"/>
            <a:ext cx="7696200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67415" y="37299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3683" y="33644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868444" y="1453582"/>
            <a:ext cx="613122" cy="4649009"/>
          </a:xfrm>
          <a:prstGeom prst="bentConnector3">
            <a:avLst>
              <a:gd name="adj1" fmla="val -3385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98337" y="31279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9045" y="32189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251963" y="39033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52226" y="33067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92059" y="33067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15915" y="38166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67415" y="31128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66495" y="32697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30447" y="31830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34784" y="3112862"/>
            <a:ext cx="1317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UniqueMedicineList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67107" y="31872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145417" y="31247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90491" y="32083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26539" y="32950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354532" y="28309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73687" y="32149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920130" y="2973521"/>
            <a:ext cx="434402" cy="327761"/>
          </a:xfrm>
          <a:prstGeom prst="bentConnector3">
            <a:avLst>
              <a:gd name="adj1" fmla="val 439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54532" y="31539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>
            <a:off x="7104450" y="3209214"/>
            <a:ext cx="250082" cy="100704"/>
          </a:xfrm>
          <a:prstGeom prst="bentConnector3">
            <a:avLst>
              <a:gd name="adj1" fmla="val 14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54532" y="34768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6991711" y="3298395"/>
            <a:ext cx="362821" cy="321391"/>
          </a:xfrm>
          <a:prstGeom prst="bentConnector3">
            <a:avLst>
              <a:gd name="adj1" fmla="val 335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54532" y="37998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Expiry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109735" y="3301591"/>
            <a:ext cx="244797" cy="641172"/>
          </a:xfrm>
          <a:prstGeom prst="bentConnector3">
            <a:avLst>
              <a:gd name="adj1" fmla="val 3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208589" y="29473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04434" y="26532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903057" y="22650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05021" y="38530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99536" y="45061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06610" y="39866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22810" y="33183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6805" y="33012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2935" y="30861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32935" y="38980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1629" y="34715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354532" y="24955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 flipV="1">
            <a:off x="7109735" y="2638409"/>
            <a:ext cx="244797" cy="663182"/>
          </a:xfrm>
          <a:prstGeom prst="bentConnector3">
            <a:avLst>
              <a:gd name="adj1" fmla="val -5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109735" y="24765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12316" y="22650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967107" y="3273922"/>
            <a:ext cx="367677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311208" y="23358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540424" y="24444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881027" y="37275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634771" y="37811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345626" y="39033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BF6E5AE6-E318-49C3-8FB1-66C8FE717BF4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6755436" y="3662482"/>
            <a:ext cx="953394" cy="2447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4F1DBA8F-E234-4CA6-A78C-815D6D581B21}"/>
              </a:ext>
            </a:extLst>
          </p:cNvPr>
          <p:cNvSpPr/>
          <p:nvPr/>
        </p:nvSpPr>
        <p:spPr>
          <a:xfrm>
            <a:off x="7354532" y="41186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6BC372-85AA-4DD2-8D5B-31F99AF36C22}"/>
              </a:ext>
            </a:extLst>
          </p:cNvPr>
          <p:cNvSpPr txBox="1"/>
          <p:nvPr/>
        </p:nvSpPr>
        <p:spPr>
          <a:xfrm>
            <a:off x="7109734" y="41135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6BA00D2F-A9DB-433A-8132-ABA182B8DBC5}"/>
              </a:ext>
            </a:extLst>
          </p:cNvPr>
          <p:cNvSpPr/>
          <p:nvPr/>
        </p:nvSpPr>
        <p:spPr>
          <a:xfrm>
            <a:off x="8080024" y="41748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Elbow Connector 80">
            <a:extLst>
              <a:ext uri="{FF2B5EF4-FFF2-40B4-BE49-F238E27FC236}">
                <a16:creationId xmlns:a16="http://schemas.microsoft.com/office/drawing/2014/main" id="{3E9A4020-1196-4E31-A547-07C7400331FB}"/>
              </a:ext>
            </a:extLst>
          </p:cNvPr>
          <p:cNvCxnSpPr>
            <a:cxnSpLocks/>
            <a:endCxn id="85" idx="3"/>
          </p:cNvCxnSpPr>
          <p:nvPr/>
        </p:nvCxnSpPr>
        <p:spPr>
          <a:xfrm rot="16200000" flipV="1">
            <a:off x="8038641" y="3966840"/>
            <a:ext cx="318814" cy="2706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0">
            <a:extLst>
              <a:ext uri="{FF2B5EF4-FFF2-40B4-BE49-F238E27FC236}">
                <a16:creationId xmlns:a16="http://schemas.microsoft.com/office/drawing/2014/main" id="{EF2635A4-3988-4091-93C3-FC1292DE62D5}"/>
              </a:ext>
            </a:extLst>
          </p:cNvPr>
          <p:cNvCxnSpPr>
            <a:cxnSpLocks/>
            <a:stCxn id="74" idx="3"/>
            <a:endCxn id="83" idx="3"/>
          </p:cNvCxnSpPr>
          <p:nvPr/>
        </p:nvCxnSpPr>
        <p:spPr>
          <a:xfrm flipH="1" flipV="1">
            <a:off x="8062718" y="3619786"/>
            <a:ext cx="253354" cy="641791"/>
          </a:xfrm>
          <a:prstGeom prst="bentConnector3">
            <a:avLst>
              <a:gd name="adj1" fmla="val -65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80">
            <a:extLst>
              <a:ext uri="{FF2B5EF4-FFF2-40B4-BE49-F238E27FC236}">
                <a16:creationId xmlns:a16="http://schemas.microsoft.com/office/drawing/2014/main" id="{5313669F-2D96-46F1-9CE4-4A0C170D34C7}"/>
              </a:ext>
            </a:extLst>
          </p:cNvPr>
          <p:cNvCxnSpPr>
            <a:cxnSpLocks/>
            <a:endCxn id="89" idx="3"/>
          </p:cNvCxnSpPr>
          <p:nvPr/>
        </p:nvCxnSpPr>
        <p:spPr>
          <a:xfrm rot="10800000" flipV="1">
            <a:off x="7859562" y="4261578"/>
            <a:ext cx="473818" cy="459072"/>
          </a:xfrm>
          <a:prstGeom prst="bentConnector3">
            <a:avLst>
              <a:gd name="adj1" fmla="val 2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56A5BAD7-DEDB-443C-BA2C-3E6B0055D779}"/>
              </a:ext>
            </a:extLst>
          </p:cNvPr>
          <p:cNvSpPr/>
          <p:nvPr/>
        </p:nvSpPr>
        <p:spPr>
          <a:xfrm>
            <a:off x="6873687" y="4577758"/>
            <a:ext cx="9858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BatchNumber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2019-04-15T06:05:44Z</dcterms:modified>
</cp:coreProperties>
</file>