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8" d="100"/>
          <a:sy n="68" d="100"/>
        </p:scale>
        <p:origin x="1632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/>
          <p:nvPr/>
        </p:nvSpPr>
        <p:spPr>
          <a:xfrm>
            <a:off x="3461504" y="1295400"/>
            <a:ext cx="1267314" cy="4991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:Medicine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cxnSpLocks/>
            <a:stCxn id="78" idx="3"/>
          </p:cNvCxnSpPr>
          <p:nvPr/>
        </p:nvCxnSpPr>
        <p:spPr>
          <a:xfrm rot="5400000">
            <a:off x="3391015" y="1380604"/>
            <a:ext cx="40633" cy="135764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 rot="5400000">
            <a:off x="3972128" y="18343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TextBox 69"/>
          <p:cNvSpPr txBox="1"/>
          <p:nvPr/>
        </p:nvSpPr>
        <p:spPr>
          <a:xfrm>
            <a:off x="5961247" y="34715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200" dirty="0">
              <a:solidFill>
                <a:srgbClr val="7030A0"/>
              </a:solidFill>
            </a:endParaRPr>
          </a:p>
        </p:txBody>
      </p:sp>
      <p:cxnSp>
        <p:nvCxnSpPr>
          <p:cNvPr id="71" name="Elbow Connector 85">
            <a:extLst>
              <a:ext uri="{FF2B5EF4-FFF2-40B4-BE49-F238E27FC236}">
                <a16:creationId xmlns:a16="http://schemas.microsoft.com/office/drawing/2014/main" id="{BF6E5AE6-E318-49C3-8FB1-66C8FE717BF4}"/>
              </a:ext>
            </a:extLst>
          </p:cNvPr>
          <p:cNvCxnSpPr>
            <a:cxnSpLocks/>
            <a:stCxn id="78" idx="3"/>
            <a:endCxn id="140" idx="1"/>
          </p:cNvCxnSpPr>
          <p:nvPr/>
        </p:nvCxnSpPr>
        <p:spPr>
          <a:xfrm rot="16200000" flipH="1">
            <a:off x="3970020" y="2159241"/>
            <a:ext cx="728733" cy="48846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DCBA43-B688-4C97-BE48-44B721E30262}"/>
              </a:ext>
            </a:extLst>
          </p:cNvPr>
          <p:cNvGrpSpPr/>
          <p:nvPr/>
        </p:nvGrpSpPr>
        <p:grpSpPr>
          <a:xfrm>
            <a:off x="152400" y="1794579"/>
            <a:ext cx="2593003" cy="553428"/>
            <a:chOff x="152400" y="1794579"/>
            <a:chExt cx="1981200" cy="553428"/>
          </a:xfrm>
        </p:grpSpPr>
        <p:sp>
          <p:nvSpPr>
            <p:cNvPr id="76" name="Rectangle 8"/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name:Name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9AF13D24-C589-4C24-8D2A-D0DCC54F1E68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fullName</a:t>
              </a:r>
              <a:r>
                <a:rPr lang="en-US" sz="1200" dirty="0">
                  <a:solidFill>
                    <a:srgbClr val="7030A0"/>
                  </a:solidFill>
                </a:rPr>
                <a:t> = “Paracetamol”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C3A588-1C01-4270-A205-90F436987533}"/>
              </a:ext>
            </a:extLst>
          </p:cNvPr>
          <p:cNvGrpSpPr/>
          <p:nvPr/>
        </p:nvGrpSpPr>
        <p:grpSpPr>
          <a:xfrm>
            <a:off x="152401" y="2416572"/>
            <a:ext cx="2593002" cy="553428"/>
            <a:chOff x="152400" y="1794579"/>
            <a:chExt cx="1981200" cy="553428"/>
          </a:xfrm>
        </p:grpSpPr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D9B6C278-3B11-40D8-8BED-C297DBD305AD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company:Company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159A5CBE-3796-4B4A-8B30-27D1D37D3D2F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companyName</a:t>
              </a:r>
              <a:r>
                <a:rPr lang="en-US" sz="1200" dirty="0">
                  <a:solidFill>
                    <a:srgbClr val="7030A0"/>
                  </a:solidFill>
                </a:rPr>
                <a:t> = “GlaxoSmithKline”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4EDF2DE-764A-471C-9994-5E57A6806592}"/>
              </a:ext>
            </a:extLst>
          </p:cNvPr>
          <p:cNvGrpSpPr/>
          <p:nvPr/>
        </p:nvGrpSpPr>
        <p:grpSpPr>
          <a:xfrm>
            <a:off x="152401" y="3039980"/>
            <a:ext cx="2593002" cy="553428"/>
            <a:chOff x="152400" y="1794579"/>
            <a:chExt cx="1981200" cy="553428"/>
          </a:xfrm>
        </p:grpSpPr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1DCB1B5B-E470-4B55-803A-9D847A5313E4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totalQuantity:Quantity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69264BF3-B370-4F14-9BE4-1421BABC8ED0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value = 312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237ED13-DB18-4ACD-A595-662297420E01}"/>
              </a:ext>
            </a:extLst>
          </p:cNvPr>
          <p:cNvGrpSpPr/>
          <p:nvPr/>
        </p:nvGrpSpPr>
        <p:grpSpPr>
          <a:xfrm>
            <a:off x="152401" y="3663388"/>
            <a:ext cx="2593002" cy="553428"/>
            <a:chOff x="152400" y="1794579"/>
            <a:chExt cx="1981200" cy="553428"/>
          </a:xfrm>
        </p:grpSpPr>
        <p:sp>
          <p:nvSpPr>
            <p:cNvPr id="101" name="Rectangle 8">
              <a:extLst>
                <a:ext uri="{FF2B5EF4-FFF2-40B4-BE49-F238E27FC236}">
                  <a16:creationId xmlns:a16="http://schemas.microsoft.com/office/drawing/2014/main" id="{7B948225-B912-441F-8752-90F6F4745B52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nextExpiry:Expiry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4BF262DA-FDCB-498D-BBD4-C27A6F2DAC6F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expiryDate</a:t>
              </a:r>
              <a:r>
                <a:rPr lang="en-US" sz="1200" dirty="0">
                  <a:solidFill>
                    <a:srgbClr val="7030A0"/>
                  </a:solidFill>
                </a:rPr>
                <a:t> = 31/12/2019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51D987-A3AE-4D9C-ACE0-148D554260BA}"/>
              </a:ext>
            </a:extLst>
          </p:cNvPr>
          <p:cNvGrpSpPr/>
          <p:nvPr/>
        </p:nvGrpSpPr>
        <p:grpSpPr>
          <a:xfrm>
            <a:off x="161925" y="4292243"/>
            <a:ext cx="2593002" cy="553428"/>
            <a:chOff x="152400" y="1794579"/>
            <a:chExt cx="1981200" cy="553428"/>
          </a:xfrm>
        </p:grpSpPr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0AD0A5BD-776A-432E-8F8A-BC5746ACB582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:Tag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8">
              <a:extLst>
                <a:ext uri="{FF2B5EF4-FFF2-40B4-BE49-F238E27FC236}">
                  <a16:creationId xmlns:a16="http://schemas.microsoft.com/office/drawing/2014/main" id="{3D16B7D3-E5DA-4679-A5D2-953E4C4FE811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tagName</a:t>
              </a:r>
              <a:r>
                <a:rPr lang="en-US" sz="1200" dirty="0">
                  <a:solidFill>
                    <a:srgbClr val="7030A0"/>
                  </a:solidFill>
                </a:rPr>
                <a:t> = “painkiller”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07534BD-4941-4D2B-8495-0246B59AAE6D}"/>
              </a:ext>
            </a:extLst>
          </p:cNvPr>
          <p:cNvGrpSpPr/>
          <p:nvPr/>
        </p:nvGrpSpPr>
        <p:grpSpPr>
          <a:xfrm>
            <a:off x="161925" y="4914235"/>
            <a:ext cx="2583477" cy="553428"/>
            <a:chOff x="152400" y="1794579"/>
            <a:chExt cx="1981200" cy="553428"/>
          </a:xfrm>
        </p:grpSpPr>
        <p:sp>
          <p:nvSpPr>
            <p:cNvPr id="116" name="Rectangle 8">
              <a:extLst>
                <a:ext uri="{FF2B5EF4-FFF2-40B4-BE49-F238E27FC236}">
                  <a16:creationId xmlns:a16="http://schemas.microsoft.com/office/drawing/2014/main" id="{22EDB06A-D896-4007-A8B8-DB1709A04497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>
                  <a:solidFill>
                    <a:schemeClr val="bg1"/>
                  </a:solidFill>
                </a:rPr>
                <a:t>: Tag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17" name="Rectangle 8">
              <a:extLst>
                <a:ext uri="{FF2B5EF4-FFF2-40B4-BE49-F238E27FC236}">
                  <a16:creationId xmlns:a16="http://schemas.microsoft.com/office/drawing/2014/main" id="{1B47C671-BA1B-4F6F-BA23-62583ECA0ABD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tagName</a:t>
              </a:r>
              <a:r>
                <a:rPr lang="en-US" sz="1200" dirty="0">
                  <a:solidFill>
                    <a:srgbClr val="7030A0"/>
                  </a:solidFill>
                </a:rPr>
                <a:t> = “fever”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21" name="Elbow Connector 63">
            <a:extLst>
              <a:ext uri="{FF2B5EF4-FFF2-40B4-BE49-F238E27FC236}">
                <a16:creationId xmlns:a16="http://schemas.microsoft.com/office/drawing/2014/main" id="{DC4B0261-179D-476C-BF22-4E01831ECE5F}"/>
              </a:ext>
            </a:extLst>
          </p:cNvPr>
          <p:cNvCxnSpPr>
            <a:cxnSpLocks/>
            <a:stCxn id="78" idx="3"/>
          </p:cNvCxnSpPr>
          <p:nvPr/>
        </p:nvCxnSpPr>
        <p:spPr>
          <a:xfrm rot="5400000">
            <a:off x="3094509" y="1692000"/>
            <a:ext cx="648534" cy="134275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87B838F6-651D-4B8D-909C-68717848021A}"/>
              </a:ext>
            </a:extLst>
          </p:cNvPr>
          <p:cNvCxnSpPr>
            <a:cxnSpLocks/>
            <a:stCxn id="78" idx="3"/>
          </p:cNvCxnSpPr>
          <p:nvPr/>
        </p:nvCxnSpPr>
        <p:spPr>
          <a:xfrm rot="5400000">
            <a:off x="2769068" y="2015089"/>
            <a:ext cx="1297064" cy="134510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F47DD59A-F1DE-4D98-8790-0A341B7F78C2}"/>
              </a:ext>
            </a:extLst>
          </p:cNvPr>
          <p:cNvCxnSpPr>
            <a:cxnSpLocks/>
          </p:cNvCxnSpPr>
          <p:nvPr/>
        </p:nvCxnSpPr>
        <p:spPr>
          <a:xfrm rot="5400000">
            <a:off x="2405629" y="2249812"/>
            <a:ext cx="2039350" cy="134474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3992735A-C245-485A-85F1-C95A1B1C52BB}"/>
              </a:ext>
            </a:extLst>
          </p:cNvPr>
          <p:cNvCxnSpPr>
            <a:cxnSpLocks/>
          </p:cNvCxnSpPr>
          <p:nvPr/>
        </p:nvCxnSpPr>
        <p:spPr>
          <a:xfrm rot="5400000">
            <a:off x="2024887" y="2527762"/>
            <a:ext cx="2798250" cy="13231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63">
            <a:extLst>
              <a:ext uri="{FF2B5EF4-FFF2-40B4-BE49-F238E27FC236}">
                <a16:creationId xmlns:a16="http://schemas.microsoft.com/office/drawing/2014/main" id="{0B079E60-4F25-4185-8C68-84B3F02153AD}"/>
              </a:ext>
            </a:extLst>
          </p:cNvPr>
          <p:cNvCxnSpPr>
            <a:cxnSpLocks/>
          </p:cNvCxnSpPr>
          <p:nvPr/>
        </p:nvCxnSpPr>
        <p:spPr>
          <a:xfrm rot="5400000">
            <a:off x="1712420" y="2811220"/>
            <a:ext cx="3420240" cy="133921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Rectangle 8">
            <a:extLst>
              <a:ext uri="{FF2B5EF4-FFF2-40B4-BE49-F238E27FC236}">
                <a16:creationId xmlns:a16="http://schemas.microsoft.com/office/drawing/2014/main" id="{695751C3-C422-476B-8800-B4F3727B400B}"/>
              </a:ext>
            </a:extLst>
          </p:cNvPr>
          <p:cNvSpPr/>
          <p:nvPr/>
        </p:nvSpPr>
        <p:spPr>
          <a:xfrm>
            <a:off x="4578620" y="2518252"/>
            <a:ext cx="1267314" cy="4991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:Batch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E85875B7-B42B-459C-A984-8EA120DFA0AB}"/>
              </a:ext>
            </a:extLst>
          </p:cNvPr>
          <p:cNvSpPr/>
          <p:nvPr/>
        </p:nvSpPr>
        <p:spPr>
          <a:xfrm>
            <a:off x="4558202" y="4596081"/>
            <a:ext cx="1267314" cy="49917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:Batch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cxnSp>
        <p:nvCxnSpPr>
          <p:cNvPr id="144" name="Elbow Connector 85">
            <a:extLst>
              <a:ext uri="{FF2B5EF4-FFF2-40B4-BE49-F238E27FC236}">
                <a16:creationId xmlns:a16="http://schemas.microsoft.com/office/drawing/2014/main" id="{6621B9B7-C284-4D57-A6F1-A2A7F6E74E9D}"/>
              </a:ext>
            </a:extLst>
          </p:cNvPr>
          <p:cNvCxnSpPr>
            <a:cxnSpLocks/>
            <a:stCxn id="78" idx="3"/>
            <a:endCxn id="141" idx="1"/>
          </p:cNvCxnSpPr>
          <p:nvPr/>
        </p:nvCxnSpPr>
        <p:spPr>
          <a:xfrm rot="16200000" flipH="1">
            <a:off x="2920896" y="3208365"/>
            <a:ext cx="2806562" cy="46805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2961F8-E819-4ECF-9347-018D19A71388}"/>
              </a:ext>
            </a:extLst>
          </p:cNvPr>
          <p:cNvGrpSpPr/>
          <p:nvPr/>
        </p:nvGrpSpPr>
        <p:grpSpPr>
          <a:xfrm>
            <a:off x="6447244" y="1879854"/>
            <a:ext cx="2548773" cy="553428"/>
            <a:chOff x="152400" y="1794579"/>
            <a:chExt cx="1981200" cy="553428"/>
          </a:xfrm>
        </p:grpSpPr>
        <p:sp>
          <p:nvSpPr>
            <p:cNvPr id="149" name="Rectangle 8">
              <a:extLst>
                <a:ext uri="{FF2B5EF4-FFF2-40B4-BE49-F238E27FC236}">
                  <a16:creationId xmlns:a16="http://schemas.microsoft.com/office/drawing/2014/main" id="{EB89C738-3464-4723-8D73-E45F24EBD872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batchNumber:BatchNumber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5D13E449-CA1F-4C0D-BBDC-66CE29A90380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batchNumber</a:t>
              </a:r>
              <a:r>
                <a:rPr lang="en-US" sz="1200" dirty="0">
                  <a:solidFill>
                    <a:srgbClr val="7030A0"/>
                  </a:solidFill>
                </a:rPr>
                <a:t> = “GKP1685”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B760BA6-E977-4994-9C07-68709239F122}"/>
              </a:ext>
            </a:extLst>
          </p:cNvPr>
          <p:cNvGrpSpPr/>
          <p:nvPr/>
        </p:nvGrpSpPr>
        <p:grpSpPr>
          <a:xfrm>
            <a:off x="6447245" y="2503262"/>
            <a:ext cx="2548772" cy="553428"/>
            <a:chOff x="152400" y="1794579"/>
            <a:chExt cx="1981200" cy="553428"/>
          </a:xfrm>
        </p:grpSpPr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9F763DCD-A738-42F1-85EA-A8BBC3A50BE0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quantity:Quantity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53" name="Rectangle 8">
              <a:extLst>
                <a:ext uri="{FF2B5EF4-FFF2-40B4-BE49-F238E27FC236}">
                  <a16:creationId xmlns:a16="http://schemas.microsoft.com/office/drawing/2014/main" id="{00005721-4EA9-4B30-B3C0-74D372F04DAB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value = 200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259A6D5-11D8-44D7-8B28-08F48BFF4DDE}"/>
              </a:ext>
            </a:extLst>
          </p:cNvPr>
          <p:cNvGrpSpPr/>
          <p:nvPr/>
        </p:nvGrpSpPr>
        <p:grpSpPr>
          <a:xfrm>
            <a:off x="6447244" y="3129973"/>
            <a:ext cx="2548771" cy="553428"/>
            <a:chOff x="152400" y="1794579"/>
            <a:chExt cx="1981200" cy="553428"/>
          </a:xfrm>
        </p:grpSpPr>
        <p:sp>
          <p:nvSpPr>
            <p:cNvPr id="155" name="Rectangle 8">
              <a:extLst>
                <a:ext uri="{FF2B5EF4-FFF2-40B4-BE49-F238E27FC236}">
                  <a16:creationId xmlns:a16="http://schemas.microsoft.com/office/drawing/2014/main" id="{64358436-BDC8-4222-AA62-673F39CDEF3E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expiry:Expiry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8">
              <a:extLst>
                <a:ext uri="{FF2B5EF4-FFF2-40B4-BE49-F238E27FC236}">
                  <a16:creationId xmlns:a16="http://schemas.microsoft.com/office/drawing/2014/main" id="{ADCCE8A8-8F20-4B4A-8644-68BC9210E661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expiryDate</a:t>
              </a:r>
              <a:r>
                <a:rPr lang="en-US" sz="1200" dirty="0">
                  <a:solidFill>
                    <a:srgbClr val="7030A0"/>
                  </a:solidFill>
                </a:rPr>
                <a:t> = 01/01/2020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74CFEDB-3533-42DA-AFC4-E719FA1139B6}"/>
              </a:ext>
            </a:extLst>
          </p:cNvPr>
          <p:cNvGrpSpPr/>
          <p:nvPr/>
        </p:nvGrpSpPr>
        <p:grpSpPr>
          <a:xfrm>
            <a:off x="6451285" y="3953297"/>
            <a:ext cx="2544729" cy="553428"/>
            <a:chOff x="152400" y="1794579"/>
            <a:chExt cx="1981200" cy="553428"/>
          </a:xfrm>
        </p:grpSpPr>
        <p:sp>
          <p:nvSpPr>
            <p:cNvPr id="158" name="Rectangle 8">
              <a:extLst>
                <a:ext uri="{FF2B5EF4-FFF2-40B4-BE49-F238E27FC236}">
                  <a16:creationId xmlns:a16="http://schemas.microsoft.com/office/drawing/2014/main" id="{D5EFEC61-FC13-4895-8D51-3C44C2B137F9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batchNumber:BatchNumber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 8">
              <a:extLst>
                <a:ext uri="{FF2B5EF4-FFF2-40B4-BE49-F238E27FC236}">
                  <a16:creationId xmlns:a16="http://schemas.microsoft.com/office/drawing/2014/main" id="{3604AD6F-FFC9-41C3-BEFB-F6690168A5B3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batchNumber</a:t>
              </a:r>
              <a:r>
                <a:rPr lang="en-US" sz="1200" dirty="0">
                  <a:solidFill>
                    <a:srgbClr val="7030A0"/>
                  </a:solidFill>
                </a:rPr>
                <a:t> = ”GKP1683”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B3710D0-77C2-43D2-8E0A-77614DB141C5}"/>
              </a:ext>
            </a:extLst>
          </p:cNvPr>
          <p:cNvGrpSpPr/>
          <p:nvPr/>
        </p:nvGrpSpPr>
        <p:grpSpPr>
          <a:xfrm>
            <a:off x="6439624" y="4588438"/>
            <a:ext cx="2544729" cy="553428"/>
            <a:chOff x="152400" y="1794579"/>
            <a:chExt cx="1981200" cy="553428"/>
          </a:xfrm>
        </p:grpSpPr>
        <p:sp>
          <p:nvSpPr>
            <p:cNvPr id="161" name="Rectangle 8">
              <a:extLst>
                <a:ext uri="{FF2B5EF4-FFF2-40B4-BE49-F238E27FC236}">
                  <a16:creationId xmlns:a16="http://schemas.microsoft.com/office/drawing/2014/main" id="{E72443AC-E78E-4815-AF62-25C33A80DA45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quantity:Quantity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56B7CCDD-0E24-4AAB-8A2D-03129D07C5C7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value = 112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8025A0D-039A-4402-B031-7219C40BBCCE}"/>
              </a:ext>
            </a:extLst>
          </p:cNvPr>
          <p:cNvGrpSpPr/>
          <p:nvPr/>
        </p:nvGrpSpPr>
        <p:grpSpPr>
          <a:xfrm>
            <a:off x="6454100" y="5234640"/>
            <a:ext cx="2541913" cy="553428"/>
            <a:chOff x="152400" y="1794579"/>
            <a:chExt cx="1981200" cy="553428"/>
          </a:xfrm>
        </p:grpSpPr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0FB2B0CD-6940-44AD-BC4A-0385F5835E6F}"/>
                </a:ext>
              </a:extLst>
            </p:cNvPr>
            <p:cNvSpPr/>
            <p:nvPr/>
          </p:nvSpPr>
          <p:spPr>
            <a:xfrm>
              <a:off x="152400" y="1794579"/>
              <a:ext cx="1981200" cy="276714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solidFill>
                    <a:schemeClr val="bg1"/>
                  </a:solidFill>
                </a:rPr>
                <a:t>expiry:Expiry</a:t>
              </a:r>
              <a:endParaRPr lang="en-SG" sz="1200" u="sng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8">
              <a:extLst>
                <a:ext uri="{FF2B5EF4-FFF2-40B4-BE49-F238E27FC236}">
                  <a16:creationId xmlns:a16="http://schemas.microsoft.com/office/drawing/2014/main" id="{D435BC01-C687-46B6-8318-7BA8812A868A}"/>
                </a:ext>
              </a:extLst>
            </p:cNvPr>
            <p:cNvSpPr/>
            <p:nvPr/>
          </p:nvSpPr>
          <p:spPr>
            <a:xfrm>
              <a:off x="152400" y="2071293"/>
              <a:ext cx="1981200" cy="27671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rgbClr val="7030A0"/>
                  </a:solidFill>
                </a:rPr>
                <a:t>expiryDate</a:t>
              </a:r>
              <a:r>
                <a:rPr lang="en-US" sz="1200" dirty="0">
                  <a:solidFill>
                    <a:srgbClr val="7030A0"/>
                  </a:solidFill>
                </a:rPr>
                <a:t> = 31/12/2019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66" name="Flowchart: Decision 96">
            <a:extLst>
              <a:ext uri="{FF2B5EF4-FFF2-40B4-BE49-F238E27FC236}">
                <a16:creationId xmlns:a16="http://schemas.microsoft.com/office/drawing/2014/main" id="{84EEE1B3-AAA0-48FF-878C-DCA1BBD3A72A}"/>
              </a:ext>
            </a:extLst>
          </p:cNvPr>
          <p:cNvSpPr/>
          <p:nvPr/>
        </p:nvSpPr>
        <p:spPr>
          <a:xfrm>
            <a:off x="5841496" y="47768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7" name="Flowchart: Decision 96">
            <a:extLst>
              <a:ext uri="{FF2B5EF4-FFF2-40B4-BE49-F238E27FC236}">
                <a16:creationId xmlns:a16="http://schemas.microsoft.com/office/drawing/2014/main" id="{609D0655-C486-415D-8E88-88D6F6B0746E}"/>
              </a:ext>
            </a:extLst>
          </p:cNvPr>
          <p:cNvSpPr/>
          <p:nvPr/>
        </p:nvSpPr>
        <p:spPr>
          <a:xfrm>
            <a:off x="5861172" y="26932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4" name="Elbow Connector 63">
            <a:extLst>
              <a:ext uri="{FF2B5EF4-FFF2-40B4-BE49-F238E27FC236}">
                <a16:creationId xmlns:a16="http://schemas.microsoft.com/office/drawing/2014/main" id="{AB0D082A-7BA6-468F-A64A-0017E804E91A}"/>
              </a:ext>
            </a:extLst>
          </p:cNvPr>
          <p:cNvCxnSpPr>
            <a:cxnSpLocks/>
          </p:cNvCxnSpPr>
          <p:nvPr/>
        </p:nvCxnSpPr>
        <p:spPr>
          <a:xfrm>
            <a:off x="6089338" y="2766740"/>
            <a:ext cx="350025" cy="13236"/>
          </a:xfrm>
          <a:prstGeom prst="bentConnector3">
            <a:avLst>
              <a:gd name="adj1" fmla="val -1530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63">
            <a:extLst>
              <a:ext uri="{FF2B5EF4-FFF2-40B4-BE49-F238E27FC236}">
                <a16:creationId xmlns:a16="http://schemas.microsoft.com/office/drawing/2014/main" id="{B539C469-C3A5-4307-B509-13717AA4DB9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60774" y="2277251"/>
            <a:ext cx="607153" cy="365789"/>
          </a:xfrm>
          <a:prstGeom prst="bentConnector3">
            <a:avLst>
              <a:gd name="adj1" fmla="val 10020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2" name="Elbow Connector 85">
            <a:extLst>
              <a:ext uri="{FF2B5EF4-FFF2-40B4-BE49-F238E27FC236}">
                <a16:creationId xmlns:a16="http://schemas.microsoft.com/office/drawing/2014/main" id="{30043833-C86C-427C-84C3-F67ECE03BD7A}"/>
              </a:ext>
            </a:extLst>
          </p:cNvPr>
          <p:cNvCxnSpPr>
            <a:cxnSpLocks/>
          </p:cNvCxnSpPr>
          <p:nvPr/>
        </p:nvCxnSpPr>
        <p:spPr>
          <a:xfrm>
            <a:off x="6089338" y="2648438"/>
            <a:ext cx="350025" cy="765068"/>
          </a:xfrm>
          <a:prstGeom prst="bentConnector3">
            <a:avLst>
              <a:gd name="adj1" fmla="val -224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9" name="Elbow Connector 63">
            <a:extLst>
              <a:ext uri="{FF2B5EF4-FFF2-40B4-BE49-F238E27FC236}">
                <a16:creationId xmlns:a16="http://schemas.microsoft.com/office/drawing/2014/main" id="{A44DCB47-2DC6-414F-8C05-0C1BCC4E9B4D}"/>
              </a:ext>
            </a:extLst>
          </p:cNvPr>
          <p:cNvCxnSpPr>
            <a:cxnSpLocks/>
          </p:cNvCxnSpPr>
          <p:nvPr/>
        </p:nvCxnSpPr>
        <p:spPr>
          <a:xfrm>
            <a:off x="6097220" y="4862977"/>
            <a:ext cx="350025" cy="13236"/>
          </a:xfrm>
          <a:prstGeom prst="bentConnector3">
            <a:avLst>
              <a:gd name="adj1" fmla="val -1530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0" name="Elbow Connector 63">
            <a:extLst>
              <a:ext uri="{FF2B5EF4-FFF2-40B4-BE49-F238E27FC236}">
                <a16:creationId xmlns:a16="http://schemas.microsoft.com/office/drawing/2014/main" id="{BD7CB70C-B0DC-4BF9-88E4-278BA80405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68656" y="4373488"/>
            <a:ext cx="607153" cy="365789"/>
          </a:xfrm>
          <a:prstGeom prst="bentConnector3">
            <a:avLst>
              <a:gd name="adj1" fmla="val 10020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1" name="Elbow Connector 85">
            <a:extLst>
              <a:ext uri="{FF2B5EF4-FFF2-40B4-BE49-F238E27FC236}">
                <a16:creationId xmlns:a16="http://schemas.microsoft.com/office/drawing/2014/main" id="{484F9185-88DC-4BD6-88D6-FBAB8BE97179}"/>
              </a:ext>
            </a:extLst>
          </p:cNvPr>
          <p:cNvCxnSpPr>
            <a:cxnSpLocks/>
          </p:cNvCxnSpPr>
          <p:nvPr/>
        </p:nvCxnSpPr>
        <p:spPr>
          <a:xfrm>
            <a:off x="6097220" y="4744675"/>
            <a:ext cx="350025" cy="765068"/>
          </a:xfrm>
          <a:prstGeom prst="bentConnector3">
            <a:avLst>
              <a:gd name="adj1" fmla="val -224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2019-04-14T20:39:23Z</dcterms:modified>
</cp:coreProperties>
</file>