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7030A0"/>
    <a:srgbClr val="0070C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236" y="-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0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333111" y="2062811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79928" y="2426482"/>
            <a:ext cx="0" cy="18478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7" name="Actor"/>
          <p:cNvGrpSpPr/>
          <p:nvPr/>
        </p:nvGrpSpPr>
        <p:grpSpPr>
          <a:xfrm>
            <a:off x="373651" y="1988285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56834" y="2066498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3651" y="2430169"/>
            <a:ext cx="0" cy="18441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>
            <a:off x="5538034" y="206281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6084851" y="2426482"/>
            <a:ext cx="0" cy="18478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12843" y="2993294"/>
            <a:ext cx="122038" cy="3467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88069" y="2780864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8069" y="2800765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814677" y="2888364"/>
            <a:ext cx="2216966" cy="1030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87423" y="2908264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031643" y="2993294"/>
            <a:ext cx="19812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47558" y="299698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deleteMedicine</a:t>
            </a:r>
            <a:r>
              <a:rPr lang="en-US" sz="1400" dirty="0">
                <a:solidFill>
                  <a:srgbClr val="7030A0"/>
                </a:solidFill>
              </a:rPr>
              <a:t>(m)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 flipV="1">
            <a:off x="4187897" y="3340054"/>
            <a:ext cx="1885965" cy="800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946901" y="3934989"/>
            <a:ext cx="20715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623079" y="4114797"/>
            <a:ext cx="1254347" cy="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444837" y="206281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991655" y="2384207"/>
            <a:ext cx="9345" cy="18900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99908" y="3509897"/>
            <a:ext cx="124478" cy="3001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535669" y="2554557"/>
            <a:ext cx="0" cy="19191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981258" y="3501066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35623" y="3279551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795A22-7C1D-4D6D-8953-2F9F4ACEA6A7}"/>
              </a:ext>
            </a:extLst>
          </p:cNvPr>
          <p:cNvCxnSpPr>
            <a:cxnSpLocks/>
          </p:cNvCxnSpPr>
          <p:nvPr/>
        </p:nvCxnSpPr>
        <p:spPr>
          <a:xfrm>
            <a:off x="4153662" y="3509896"/>
            <a:ext cx="37505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63D67E-CD75-47EB-BDDC-DC1A74C90FC1}"/>
              </a:ext>
            </a:extLst>
          </p:cNvPr>
          <p:cNvSpPr txBox="1"/>
          <p:nvPr/>
        </p:nvSpPr>
        <p:spPr>
          <a:xfrm>
            <a:off x="5091567" y="350032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E46C0A"/>
                </a:solidFill>
              </a:rPr>
              <a:t>saveInventory</a:t>
            </a:r>
            <a:r>
              <a:rPr lang="en-US" sz="1400" dirty="0">
                <a:solidFill>
                  <a:srgbClr val="E46C0A"/>
                </a:solidFill>
              </a:rPr>
              <a:t>(inventory)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21465" y="2883212"/>
            <a:ext cx="166138" cy="10613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7950" y="2780865"/>
            <a:ext cx="138951" cy="133393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E8E2E4-0A21-4A53-AD00-70209E3CA13E}"/>
              </a:ext>
            </a:extLst>
          </p:cNvPr>
          <p:cNvCxnSpPr>
            <a:cxnSpLocks/>
          </p:cNvCxnSpPr>
          <p:nvPr/>
        </p:nvCxnSpPr>
        <p:spPr>
          <a:xfrm>
            <a:off x="4187897" y="3810000"/>
            <a:ext cx="3712011" cy="0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</cp:lastModifiedBy>
  <cp:revision>64</cp:revision>
  <dcterms:created xsi:type="dcterms:W3CDTF">2016-07-22T14:33:02Z</dcterms:created>
  <dcterms:modified xsi:type="dcterms:W3CDTF">2019-04-15T07:21:20Z</dcterms:modified>
</cp:coreProperties>
</file>