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2152" y="27782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3" name="Down Arrow 2"/>
          <p:cNvSpPr/>
          <p:nvPr/>
        </p:nvSpPr>
        <p:spPr>
          <a:xfrm>
            <a:off x="4989077" y="2215316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283728" y="52973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75611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887228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CD445E1-58D4-4EDE-8585-E36FE81AF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36392"/>
              </p:ext>
            </p:extLst>
          </p:nvPr>
        </p:nvGraphicFramePr>
        <p:xfrm>
          <a:off x="473239" y="1476102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inventory0: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A7711DD-CB71-481C-8920-CF134468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9704"/>
              </p:ext>
            </p:extLst>
          </p:nvPr>
        </p:nvGraphicFramePr>
        <p:xfrm>
          <a:off x="473239" y="3934059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inventory0: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53BB8C9-7EFE-4DFC-9F70-0C4813193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48134"/>
              </p:ext>
            </p:extLst>
          </p:nvPr>
        </p:nvGraphicFramePr>
        <p:xfrm>
          <a:off x="2785379" y="3933173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inventory1: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Jason</cp:lastModifiedBy>
  <cp:revision>26</cp:revision>
  <dcterms:created xsi:type="dcterms:W3CDTF">2017-07-27T00:35:51Z</dcterms:created>
  <dcterms:modified xsi:type="dcterms:W3CDTF">2019-03-17T06:11:22Z</dcterms:modified>
</cp:coreProperties>
</file>