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6199368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188993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188993" y="519477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776139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776139" y="4473876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785E87C-82E6-4528-AE8A-54E8674A0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47451"/>
              </p:ext>
            </p:extLst>
          </p:nvPr>
        </p:nvGraphicFramePr>
        <p:xfrm>
          <a:off x="473239" y="1476102"/>
          <a:ext cx="22036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36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inventory0:</a:t>
                      </a:r>
                      <a:r>
                        <a:rPr lang="en-SG" sz="1800" u="sng" dirty="0"/>
                        <a:t>Inventory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206FB0C-B6C1-48DB-847F-9611C5C08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77885"/>
              </p:ext>
            </p:extLst>
          </p:nvPr>
        </p:nvGraphicFramePr>
        <p:xfrm>
          <a:off x="2785379" y="1475216"/>
          <a:ext cx="22036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36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inventory1:</a:t>
                      </a:r>
                      <a:r>
                        <a:rPr lang="en-SG" sz="1800" u="sng" dirty="0"/>
                        <a:t>Inventory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453F1F8-4521-43D1-9918-9952ADB93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98568"/>
              </p:ext>
            </p:extLst>
          </p:nvPr>
        </p:nvGraphicFramePr>
        <p:xfrm>
          <a:off x="5097519" y="1475216"/>
          <a:ext cx="22036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36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inventory2:</a:t>
                      </a:r>
                      <a:r>
                        <a:rPr lang="en-SG" sz="1800" u="sng" dirty="0"/>
                        <a:t>Inventory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422D0BA-729E-4736-8BCB-7E7429823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88330"/>
              </p:ext>
            </p:extLst>
          </p:nvPr>
        </p:nvGraphicFramePr>
        <p:xfrm>
          <a:off x="473239" y="3928120"/>
          <a:ext cx="22036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36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inventory0:</a:t>
                      </a:r>
                      <a:r>
                        <a:rPr lang="en-SG" sz="1800" u="sng" dirty="0"/>
                        <a:t>Inventory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973EF05-2A84-4083-90E7-658E5EA2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41437"/>
              </p:ext>
            </p:extLst>
          </p:nvPr>
        </p:nvGraphicFramePr>
        <p:xfrm>
          <a:off x="2785379" y="3927234"/>
          <a:ext cx="22036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36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inventory1:</a:t>
                      </a:r>
                      <a:r>
                        <a:rPr lang="en-SG" sz="1800" u="sng" dirty="0"/>
                        <a:t>Inventory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D7C89B-6FDB-44E7-BFD2-2A9DD7A3F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78339"/>
              </p:ext>
            </p:extLst>
          </p:nvPr>
        </p:nvGraphicFramePr>
        <p:xfrm>
          <a:off x="5097519" y="3927234"/>
          <a:ext cx="22036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36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inventory2:</a:t>
                      </a:r>
                      <a:r>
                        <a:rPr lang="en-SG" sz="1800" u="sng" dirty="0"/>
                        <a:t>Inventory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Jason</cp:lastModifiedBy>
  <cp:revision>39</cp:revision>
  <dcterms:created xsi:type="dcterms:W3CDTF">2017-07-27T00:35:51Z</dcterms:created>
  <dcterms:modified xsi:type="dcterms:W3CDTF">2019-03-17T06:15:33Z</dcterms:modified>
</cp:coreProperties>
</file>