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766158" y="2128258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958027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inventory2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12396" y="276124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537605" y="517256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815896" y="205437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6141105" y="446568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F36629D-496C-4ACD-979A-2C7766CC0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47451"/>
              </p:ext>
            </p:extLst>
          </p:nvPr>
        </p:nvGraphicFramePr>
        <p:xfrm>
          <a:off x="473239" y="1476102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EB668F0-ED30-4F3B-9901-320DEEE9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77885"/>
              </p:ext>
            </p:extLst>
          </p:nvPr>
        </p:nvGraphicFramePr>
        <p:xfrm>
          <a:off x="2785379" y="1475216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inventory1: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E92E550-9161-4B2E-8351-C546110BD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98568"/>
              </p:ext>
            </p:extLst>
          </p:nvPr>
        </p:nvGraphicFramePr>
        <p:xfrm>
          <a:off x="5097519" y="1475216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inventory2: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C27649-64DE-4759-9D96-3FA45D0F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85291"/>
              </p:ext>
            </p:extLst>
          </p:nvPr>
        </p:nvGraphicFramePr>
        <p:xfrm>
          <a:off x="473239" y="3940476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348653E-D6D6-48F0-A688-B805BA35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3107"/>
              </p:ext>
            </p:extLst>
          </p:nvPr>
        </p:nvGraphicFramePr>
        <p:xfrm>
          <a:off x="2785379" y="3939590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inventory1: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3E2FA6F-B0A6-45CB-9481-93958CF02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15868"/>
              </p:ext>
            </p:extLst>
          </p:nvPr>
        </p:nvGraphicFramePr>
        <p:xfrm>
          <a:off x="5097519" y="3939590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inventory3: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Jason</cp:lastModifiedBy>
  <cp:revision>37</cp:revision>
  <dcterms:created xsi:type="dcterms:W3CDTF">2017-07-27T00:35:51Z</dcterms:created>
  <dcterms:modified xsi:type="dcterms:W3CDTF">2019-03-17T06:23:32Z</dcterms:modified>
</cp:coreProperties>
</file>